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5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02" r:id="rId11"/>
    <p:sldId id="301" r:id="rId12"/>
    <p:sldId id="288" r:id="rId13"/>
    <p:sldId id="286" r:id="rId14"/>
    <p:sldId id="287" r:id="rId15"/>
    <p:sldId id="289" r:id="rId16"/>
    <p:sldId id="297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61734" autoAdjust="0"/>
  </p:normalViewPr>
  <p:slideViewPr>
    <p:cSldViewPr>
      <p:cViewPr varScale="1">
        <p:scale>
          <a:sx n="53" d="100"/>
          <a:sy n="53" d="100"/>
        </p:scale>
        <p:origin x="-23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1993E-9F09-434D-9008-75B0E7CD60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B94AED-B616-4BEE-8472-B475B0613677}">
      <dgm:prSet custT="1"/>
      <dgm:spPr/>
      <dgm:t>
        <a:bodyPr/>
        <a:lstStyle/>
        <a:p>
          <a:pPr algn="ctr" rtl="0"/>
          <a:r>
            <a:rPr lang="ru-RU" sz="4000" dirty="0" smtClean="0"/>
            <a:t>Экологический аудит на службе общественного экологического контроля</a:t>
          </a:r>
          <a:endParaRPr lang="ru-RU" sz="4000" dirty="0"/>
        </a:p>
      </dgm:t>
    </dgm:pt>
    <dgm:pt modelId="{B1DCFE3B-DB42-4055-938C-F866C8FD91B1}" type="parTrans" cxnId="{BA0D02ED-7FA7-42DE-B656-7C108DF6BFA9}">
      <dgm:prSet/>
      <dgm:spPr/>
      <dgm:t>
        <a:bodyPr/>
        <a:lstStyle/>
        <a:p>
          <a:endParaRPr lang="ru-RU"/>
        </a:p>
      </dgm:t>
    </dgm:pt>
    <dgm:pt modelId="{84F82F50-30F4-4361-B6FC-047D83D749BC}" type="sibTrans" cxnId="{BA0D02ED-7FA7-42DE-B656-7C108DF6BFA9}">
      <dgm:prSet/>
      <dgm:spPr/>
      <dgm:t>
        <a:bodyPr/>
        <a:lstStyle/>
        <a:p>
          <a:endParaRPr lang="ru-RU"/>
        </a:p>
      </dgm:t>
    </dgm:pt>
    <dgm:pt modelId="{05DDA08E-C897-4EAC-9F82-D615D31557B5}" type="pres">
      <dgm:prSet presAssocID="{8F01993E-9F09-434D-9008-75B0E7CD60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3BB65-C2F3-4C2F-88DB-730431B82780}" type="pres">
      <dgm:prSet presAssocID="{BBB94AED-B616-4BEE-8472-B475B0613677}" presName="parentText" presStyleLbl="node1" presStyleIdx="0" presStyleCnt="1" custLinFactNeighborX="2169" custLinFactNeighborY="-25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D02ED-7FA7-42DE-B656-7C108DF6BFA9}" srcId="{8F01993E-9F09-434D-9008-75B0E7CD6021}" destId="{BBB94AED-B616-4BEE-8472-B475B0613677}" srcOrd="0" destOrd="0" parTransId="{B1DCFE3B-DB42-4055-938C-F866C8FD91B1}" sibTransId="{84F82F50-30F4-4361-B6FC-047D83D749BC}"/>
    <dgm:cxn modelId="{F6EB5E34-2512-4CD6-9F0A-80EBE899A111}" type="presOf" srcId="{BBB94AED-B616-4BEE-8472-B475B0613677}" destId="{25D3BB65-C2F3-4C2F-88DB-730431B82780}" srcOrd="0" destOrd="0" presId="urn:microsoft.com/office/officeart/2005/8/layout/vList2"/>
    <dgm:cxn modelId="{90D79C20-AFBF-4FC1-89F0-73EF63688078}" type="presOf" srcId="{8F01993E-9F09-434D-9008-75B0E7CD6021}" destId="{05DDA08E-C897-4EAC-9F82-D615D31557B5}" srcOrd="0" destOrd="0" presId="urn:microsoft.com/office/officeart/2005/8/layout/vList2"/>
    <dgm:cxn modelId="{5B53AE30-0AB0-4CA5-8330-0BA6E601DDA2}" type="presParOf" srcId="{05DDA08E-C897-4EAC-9F82-D615D31557B5}" destId="{25D3BB65-C2F3-4C2F-88DB-730431B827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A08099-7415-4CA5-966A-955E24C0F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28909-5A21-4E12-9F6B-65CCD74725A8}">
      <dgm:prSet/>
      <dgm:spPr/>
      <dgm:t>
        <a:bodyPr/>
        <a:lstStyle/>
        <a:p>
          <a:pPr rtl="0"/>
          <a:r>
            <a:rPr lang="ru-RU" dirty="0" smtClean="0"/>
            <a:t>Некоммерческое Партнерство Национальная Экологическая Аудиторская Палата организовало и провело настоящую Независимую Экологическую Экспертизу Проекта освоения лесов для осуществления рекреационной деятельности на лесном участке площадью 28,7455 га, предоставленном в аренду  в Московской области Одинцовского района Звенигородского лесничества </a:t>
          </a:r>
          <a:endParaRPr lang="ru-RU" dirty="0"/>
        </a:p>
      </dgm:t>
    </dgm:pt>
    <dgm:pt modelId="{02D27E6E-231B-464B-BFFE-E42FAEB8A13F}" type="parTrans" cxnId="{23A0739D-D3D3-45A9-B5E8-5C8C3621808E}">
      <dgm:prSet/>
      <dgm:spPr/>
      <dgm:t>
        <a:bodyPr/>
        <a:lstStyle/>
        <a:p>
          <a:endParaRPr lang="ru-RU"/>
        </a:p>
      </dgm:t>
    </dgm:pt>
    <dgm:pt modelId="{D2AB2559-5EEC-465E-BABC-85EFE7910F89}" type="sibTrans" cxnId="{23A0739D-D3D3-45A9-B5E8-5C8C3621808E}">
      <dgm:prSet/>
      <dgm:spPr/>
      <dgm:t>
        <a:bodyPr/>
        <a:lstStyle/>
        <a:p>
          <a:endParaRPr lang="ru-RU"/>
        </a:p>
      </dgm:t>
    </dgm:pt>
    <dgm:pt modelId="{5ED816E2-8402-458D-8D33-6CEDAFFDEF20}" type="pres">
      <dgm:prSet presAssocID="{E0A08099-7415-4CA5-966A-955E24C0F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C997AE-C166-48A6-8BC9-54FAD90FF691}" type="pres">
      <dgm:prSet presAssocID="{B2528909-5A21-4E12-9F6B-65CCD74725A8}" presName="parentText" presStyleLbl="node1" presStyleIdx="0" presStyleCnt="1" custScaleY="114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DC204-EC0A-48BA-8409-8CD941ECCA4B}" type="presOf" srcId="{E0A08099-7415-4CA5-966A-955E24C0FDD7}" destId="{5ED816E2-8402-458D-8D33-6CEDAFFDEF20}" srcOrd="0" destOrd="0" presId="urn:microsoft.com/office/officeart/2005/8/layout/vList2"/>
    <dgm:cxn modelId="{2EB41758-DB2C-4980-8395-9CEFF525946E}" type="presOf" srcId="{B2528909-5A21-4E12-9F6B-65CCD74725A8}" destId="{37C997AE-C166-48A6-8BC9-54FAD90FF691}" srcOrd="0" destOrd="0" presId="urn:microsoft.com/office/officeart/2005/8/layout/vList2"/>
    <dgm:cxn modelId="{23A0739D-D3D3-45A9-B5E8-5C8C3621808E}" srcId="{E0A08099-7415-4CA5-966A-955E24C0FDD7}" destId="{B2528909-5A21-4E12-9F6B-65CCD74725A8}" srcOrd="0" destOrd="0" parTransId="{02D27E6E-231B-464B-BFFE-E42FAEB8A13F}" sibTransId="{D2AB2559-5EEC-465E-BABC-85EFE7910F89}"/>
    <dgm:cxn modelId="{B93C2784-1151-4C6D-BF67-55D40A648F64}" type="presParOf" srcId="{5ED816E2-8402-458D-8D33-6CEDAFFDEF20}" destId="{37C997AE-C166-48A6-8BC9-54FAD90FF6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9D7E26-970E-4D9B-AB19-DAD002D6D1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B447762-5D60-47D7-8CC1-3D9B06692343}">
      <dgm:prSet/>
      <dgm:spPr/>
      <dgm:t>
        <a:bodyPr/>
        <a:lstStyle/>
        <a:p>
          <a:pPr rtl="0"/>
          <a:r>
            <a:rPr lang="ru-RU" dirty="0" smtClean="0"/>
            <a:t>В состав экспертной комиссии вошли ведущие российские специалисты в соответствующих сферах научно-прикладной деятельности: аудиторы-экологи, биологи, юристы, специалисты лесного хозяйства из профильных научных подразделений РАН и общественных организаций, в том числе доктор и 4 кандидата наук.</a:t>
          </a:r>
          <a:endParaRPr lang="ru-RU" dirty="0"/>
        </a:p>
      </dgm:t>
    </dgm:pt>
    <dgm:pt modelId="{5B7097B7-817B-453B-9F89-FE4894F110CE}" type="parTrans" cxnId="{926290C3-53D0-4029-A1F0-C9F2F1613BC0}">
      <dgm:prSet/>
      <dgm:spPr/>
      <dgm:t>
        <a:bodyPr/>
        <a:lstStyle/>
        <a:p>
          <a:endParaRPr lang="ru-RU"/>
        </a:p>
      </dgm:t>
    </dgm:pt>
    <dgm:pt modelId="{CC7C6DE7-C3D8-47A3-8B76-EC1AA74FF6A7}" type="sibTrans" cxnId="{926290C3-53D0-4029-A1F0-C9F2F1613BC0}">
      <dgm:prSet/>
      <dgm:spPr/>
      <dgm:t>
        <a:bodyPr/>
        <a:lstStyle/>
        <a:p>
          <a:endParaRPr lang="ru-RU"/>
        </a:p>
      </dgm:t>
    </dgm:pt>
    <dgm:pt modelId="{96CC6C34-409B-4074-8B59-B17E99873CA4}" type="pres">
      <dgm:prSet presAssocID="{849D7E26-970E-4D9B-AB19-DAD002D6D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DC027A-0AC9-409B-91C6-AD311309AEA7}" type="pres">
      <dgm:prSet presAssocID="{9B447762-5D60-47D7-8CC1-3D9B066923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6290C3-53D0-4029-A1F0-C9F2F1613BC0}" srcId="{849D7E26-970E-4D9B-AB19-DAD002D6D119}" destId="{9B447762-5D60-47D7-8CC1-3D9B06692343}" srcOrd="0" destOrd="0" parTransId="{5B7097B7-817B-453B-9F89-FE4894F110CE}" sibTransId="{CC7C6DE7-C3D8-47A3-8B76-EC1AA74FF6A7}"/>
    <dgm:cxn modelId="{F6B96B79-7B0E-40E2-AAE7-2A52F5D007A5}" type="presOf" srcId="{849D7E26-970E-4D9B-AB19-DAD002D6D119}" destId="{96CC6C34-409B-4074-8B59-B17E99873CA4}" srcOrd="0" destOrd="0" presId="urn:microsoft.com/office/officeart/2005/8/layout/vList2"/>
    <dgm:cxn modelId="{3F9D9155-8DA6-4944-A996-E99774D1034E}" type="presOf" srcId="{9B447762-5D60-47D7-8CC1-3D9B06692343}" destId="{6BDC027A-0AC9-409B-91C6-AD311309AEA7}" srcOrd="0" destOrd="0" presId="urn:microsoft.com/office/officeart/2005/8/layout/vList2"/>
    <dgm:cxn modelId="{E5D84BE5-FB47-49AF-9A19-762A7292741A}" type="presParOf" srcId="{96CC6C34-409B-4074-8B59-B17E99873CA4}" destId="{6BDC027A-0AC9-409B-91C6-AD311309AE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B9219D-19F0-4775-A2E2-002E81E73A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B67D9-4367-4729-A9BE-046EB20A9718}">
      <dgm:prSet custT="1"/>
      <dgm:spPr/>
      <dgm:t>
        <a:bodyPr/>
        <a:lstStyle/>
        <a:p>
          <a:pPr algn="ctr" rtl="0"/>
          <a:r>
            <a:rPr lang="ru-RU" sz="2400" dirty="0" smtClean="0">
              <a:solidFill>
                <a:srgbClr val="FF0000"/>
              </a:solidFill>
            </a:rPr>
            <a:t>Острый социально-экологический конфликт</a:t>
          </a:r>
          <a:endParaRPr lang="ru-RU" sz="2400" dirty="0">
            <a:solidFill>
              <a:srgbClr val="FF0000"/>
            </a:solidFill>
          </a:endParaRPr>
        </a:p>
      </dgm:t>
    </dgm:pt>
    <dgm:pt modelId="{9EBC2291-A7CB-4A96-889F-4D5625EE60A7}" type="parTrans" cxnId="{5596CB44-19D8-468C-9200-CE61F761FF0F}">
      <dgm:prSet/>
      <dgm:spPr/>
      <dgm:t>
        <a:bodyPr/>
        <a:lstStyle/>
        <a:p>
          <a:endParaRPr lang="ru-RU"/>
        </a:p>
      </dgm:t>
    </dgm:pt>
    <dgm:pt modelId="{28CE7912-0780-4C16-9720-6769D816E07B}" type="sibTrans" cxnId="{5596CB44-19D8-468C-9200-CE61F761FF0F}">
      <dgm:prSet/>
      <dgm:spPr/>
      <dgm:t>
        <a:bodyPr/>
        <a:lstStyle/>
        <a:p>
          <a:endParaRPr lang="ru-RU"/>
        </a:p>
      </dgm:t>
    </dgm:pt>
    <dgm:pt modelId="{F27D6292-EDAB-4C93-8DA9-5FF8295DAB47}">
      <dgm:prSet/>
      <dgm:spPr/>
      <dgm:t>
        <a:bodyPr/>
        <a:lstStyle/>
        <a:p>
          <a:pPr rtl="0"/>
          <a:r>
            <a:rPr lang="ru-RU" b="1" dirty="0" smtClean="0"/>
            <a:t>Эта ситуация является следствием принятия в </a:t>
          </a:r>
          <a:r>
            <a:rPr lang="ru-RU" dirty="0" smtClean="0"/>
            <a:t> </a:t>
          </a:r>
          <a:r>
            <a:rPr lang="ru-RU" b="1" dirty="0" smtClean="0"/>
            <a:t>РФ</a:t>
          </a:r>
          <a:r>
            <a:rPr lang="ru-RU" dirty="0" smtClean="0"/>
            <a:t> </a:t>
          </a:r>
          <a:r>
            <a:rPr lang="ru-RU" b="1" dirty="0" smtClean="0"/>
            <a:t>ряда ошибочных решений в системе управления природными, в том числе лесными ресурсами.</a:t>
          </a:r>
          <a:endParaRPr lang="ru-RU" dirty="0"/>
        </a:p>
      </dgm:t>
    </dgm:pt>
    <dgm:pt modelId="{06813622-88BF-4702-89FB-DF1A1E8B3578}" type="parTrans" cxnId="{145CB4F2-5998-43F8-83A8-0198F176D7B7}">
      <dgm:prSet/>
      <dgm:spPr/>
      <dgm:t>
        <a:bodyPr/>
        <a:lstStyle/>
        <a:p>
          <a:endParaRPr lang="ru-RU"/>
        </a:p>
      </dgm:t>
    </dgm:pt>
    <dgm:pt modelId="{7CE780B5-DA5D-4951-B978-BF2FD0236BBB}" type="sibTrans" cxnId="{145CB4F2-5998-43F8-83A8-0198F176D7B7}">
      <dgm:prSet/>
      <dgm:spPr/>
      <dgm:t>
        <a:bodyPr/>
        <a:lstStyle/>
        <a:p>
          <a:endParaRPr lang="ru-RU"/>
        </a:p>
      </dgm:t>
    </dgm:pt>
    <dgm:pt modelId="{D5AF3A92-D6E7-4C05-A57B-F87A72D94AFC}" type="pres">
      <dgm:prSet presAssocID="{DEB9219D-19F0-4775-A2E2-002E81E73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AA99E-D908-4E3F-905D-A2EDBF9ED5D5}" type="pres">
      <dgm:prSet presAssocID="{DC7B67D9-4367-4729-A9BE-046EB20A9718}" presName="parentText" presStyleLbl="node1" presStyleIdx="0" presStyleCnt="2" custLinFactNeighborX="1665" custLinFactNeighborY="-1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2485B-7B00-49B2-A53B-559309A1C9C4}" type="pres">
      <dgm:prSet presAssocID="{28CE7912-0780-4C16-9720-6769D816E07B}" presName="spacer" presStyleCnt="0"/>
      <dgm:spPr/>
    </dgm:pt>
    <dgm:pt modelId="{15FD40E8-904F-4DEA-815F-2528941702E9}" type="pres">
      <dgm:prSet presAssocID="{F27D6292-EDAB-4C93-8DA9-5FF8295DAB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D4127-E81C-465B-B50C-FD1DA2FD34C4}" type="presOf" srcId="{DC7B67D9-4367-4729-A9BE-046EB20A9718}" destId="{D1EAA99E-D908-4E3F-905D-A2EDBF9ED5D5}" srcOrd="0" destOrd="0" presId="urn:microsoft.com/office/officeart/2005/8/layout/vList2"/>
    <dgm:cxn modelId="{40590950-9342-4FC4-B836-8D3AA1EB1888}" type="presOf" srcId="{F27D6292-EDAB-4C93-8DA9-5FF8295DAB47}" destId="{15FD40E8-904F-4DEA-815F-2528941702E9}" srcOrd="0" destOrd="0" presId="urn:microsoft.com/office/officeart/2005/8/layout/vList2"/>
    <dgm:cxn modelId="{397E0715-50DF-4BB2-876C-7792B4BFA09B}" type="presOf" srcId="{DEB9219D-19F0-4775-A2E2-002E81E73A3F}" destId="{D5AF3A92-D6E7-4C05-A57B-F87A72D94AFC}" srcOrd="0" destOrd="0" presId="urn:microsoft.com/office/officeart/2005/8/layout/vList2"/>
    <dgm:cxn modelId="{145CB4F2-5998-43F8-83A8-0198F176D7B7}" srcId="{DEB9219D-19F0-4775-A2E2-002E81E73A3F}" destId="{F27D6292-EDAB-4C93-8DA9-5FF8295DAB47}" srcOrd="1" destOrd="0" parTransId="{06813622-88BF-4702-89FB-DF1A1E8B3578}" sibTransId="{7CE780B5-DA5D-4951-B978-BF2FD0236BBB}"/>
    <dgm:cxn modelId="{5596CB44-19D8-468C-9200-CE61F761FF0F}" srcId="{DEB9219D-19F0-4775-A2E2-002E81E73A3F}" destId="{DC7B67D9-4367-4729-A9BE-046EB20A9718}" srcOrd="0" destOrd="0" parTransId="{9EBC2291-A7CB-4A96-889F-4D5625EE60A7}" sibTransId="{28CE7912-0780-4C16-9720-6769D816E07B}"/>
    <dgm:cxn modelId="{C5C4FCC2-FCFD-42F0-B0EC-C06209C6EA41}" type="presParOf" srcId="{D5AF3A92-D6E7-4C05-A57B-F87A72D94AFC}" destId="{D1EAA99E-D908-4E3F-905D-A2EDBF9ED5D5}" srcOrd="0" destOrd="0" presId="urn:microsoft.com/office/officeart/2005/8/layout/vList2"/>
    <dgm:cxn modelId="{EF776848-F64B-4796-926F-CC1460ACC591}" type="presParOf" srcId="{D5AF3A92-D6E7-4C05-A57B-F87A72D94AFC}" destId="{2582485B-7B00-49B2-A53B-559309A1C9C4}" srcOrd="1" destOrd="0" presId="urn:microsoft.com/office/officeart/2005/8/layout/vList2"/>
    <dgm:cxn modelId="{1B56C329-413D-442C-8BA1-D52A1DA8F88E}" type="presParOf" srcId="{D5AF3A92-D6E7-4C05-A57B-F87A72D94AFC}" destId="{15FD40E8-904F-4DEA-815F-2528941702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66F2D6-2E65-454F-B411-2E83ED0F4776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B6006-6D2D-409F-BFC5-32CBB35423F1}">
      <dgm:prSet/>
      <dgm:spPr/>
      <dgm:t>
        <a:bodyPr/>
        <a:lstStyle/>
        <a:p>
          <a:pPr rtl="0"/>
          <a:r>
            <a:rPr lang="ru-RU" dirty="0" smtClean="0"/>
            <a:t>Экспертиза проекта </a:t>
          </a:r>
          <a:endParaRPr lang="ru-RU" dirty="0"/>
        </a:p>
      </dgm:t>
    </dgm:pt>
    <dgm:pt modelId="{088C6483-CDDF-4D11-A35D-A78FD39F379C}" type="parTrans" cxnId="{DA894935-85E2-4B74-9B1A-960134A10E35}">
      <dgm:prSet/>
      <dgm:spPr/>
      <dgm:t>
        <a:bodyPr/>
        <a:lstStyle/>
        <a:p>
          <a:endParaRPr lang="ru-RU"/>
        </a:p>
      </dgm:t>
    </dgm:pt>
    <dgm:pt modelId="{B88B6A3D-38B7-4499-8854-CC79C0C5E5A0}" type="sibTrans" cxnId="{DA894935-85E2-4B74-9B1A-960134A10E35}">
      <dgm:prSet/>
      <dgm:spPr/>
      <dgm:t>
        <a:bodyPr/>
        <a:lstStyle/>
        <a:p>
          <a:endParaRPr lang="ru-RU"/>
        </a:p>
      </dgm:t>
    </dgm:pt>
    <dgm:pt modelId="{86DDAC5E-322D-4091-9F8F-6FD95D209D1C}">
      <dgm:prSet/>
      <dgm:spPr/>
      <dgm:t>
        <a:bodyPr/>
        <a:lstStyle/>
        <a:p>
          <a:pPr rtl="0"/>
          <a:r>
            <a:rPr lang="ru-RU" dirty="0" smtClean="0"/>
            <a:t>эколого-правовая оценка ситуации </a:t>
          </a:r>
          <a:endParaRPr lang="ru-RU" dirty="0"/>
        </a:p>
      </dgm:t>
    </dgm:pt>
    <dgm:pt modelId="{9FE0B960-AD36-47B5-A3F1-F075FA5A31C8}" type="parTrans" cxnId="{D548870A-5D07-4587-9FBF-015C7A22D5C2}">
      <dgm:prSet/>
      <dgm:spPr/>
      <dgm:t>
        <a:bodyPr/>
        <a:lstStyle/>
        <a:p>
          <a:endParaRPr lang="ru-RU"/>
        </a:p>
      </dgm:t>
    </dgm:pt>
    <dgm:pt modelId="{32DD4464-6F0E-4681-A01B-F6397158F6F6}" type="sibTrans" cxnId="{D548870A-5D07-4587-9FBF-015C7A22D5C2}">
      <dgm:prSet/>
      <dgm:spPr/>
      <dgm:t>
        <a:bodyPr/>
        <a:lstStyle/>
        <a:p>
          <a:endParaRPr lang="ru-RU"/>
        </a:p>
      </dgm:t>
    </dgm:pt>
    <dgm:pt modelId="{8082CC4A-C3C9-4C89-B41F-AFDF467905CA}">
      <dgm:prSet/>
      <dgm:spPr/>
      <dgm:t>
        <a:bodyPr/>
        <a:lstStyle/>
        <a:p>
          <a:pPr rtl="0"/>
          <a:r>
            <a:rPr lang="ru-RU" dirty="0" smtClean="0"/>
            <a:t>эколого-биологическая оценка ситуации</a:t>
          </a:r>
          <a:endParaRPr lang="ru-RU" dirty="0"/>
        </a:p>
      </dgm:t>
    </dgm:pt>
    <dgm:pt modelId="{5440F8CF-1E92-48F7-BC8F-0047627992A7}" type="parTrans" cxnId="{C4D71648-0A55-4150-874E-63818E784899}">
      <dgm:prSet/>
      <dgm:spPr/>
      <dgm:t>
        <a:bodyPr/>
        <a:lstStyle/>
        <a:p>
          <a:endParaRPr lang="ru-RU"/>
        </a:p>
      </dgm:t>
    </dgm:pt>
    <dgm:pt modelId="{745E077C-F49C-4A6D-B773-E9C30038C389}" type="sibTrans" cxnId="{C4D71648-0A55-4150-874E-63818E784899}">
      <dgm:prSet/>
      <dgm:spPr/>
      <dgm:t>
        <a:bodyPr/>
        <a:lstStyle/>
        <a:p>
          <a:endParaRPr lang="ru-RU"/>
        </a:p>
      </dgm:t>
    </dgm:pt>
    <dgm:pt modelId="{20A9AEDA-0438-400A-8F93-DBEB72E3BC6C}" type="pres">
      <dgm:prSet presAssocID="{4266F2D6-2E65-454F-B411-2E83ED0F47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9D996D-62CA-4F12-A8A9-A85C4EB548A6}" type="pres">
      <dgm:prSet presAssocID="{4FFB6006-6D2D-409F-BFC5-32CBB35423F1}" presName="hierRoot1" presStyleCnt="0">
        <dgm:presLayoutVars>
          <dgm:hierBranch val="init"/>
        </dgm:presLayoutVars>
      </dgm:prSet>
      <dgm:spPr/>
    </dgm:pt>
    <dgm:pt modelId="{17C96816-1738-443C-94F2-2CD1CF05B301}" type="pres">
      <dgm:prSet presAssocID="{4FFB6006-6D2D-409F-BFC5-32CBB35423F1}" presName="rootComposite1" presStyleCnt="0"/>
      <dgm:spPr/>
    </dgm:pt>
    <dgm:pt modelId="{7C6F4F8B-EA01-4BB2-8E11-43ECC21EA4F9}" type="pres">
      <dgm:prSet presAssocID="{4FFB6006-6D2D-409F-BFC5-32CBB35423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F9132-CCE0-400A-BE48-D42487630419}" type="pres">
      <dgm:prSet presAssocID="{4FFB6006-6D2D-409F-BFC5-32CBB35423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6E3E52-03E5-45FF-8950-176B74130901}" type="pres">
      <dgm:prSet presAssocID="{4FFB6006-6D2D-409F-BFC5-32CBB35423F1}" presName="hierChild2" presStyleCnt="0"/>
      <dgm:spPr/>
    </dgm:pt>
    <dgm:pt modelId="{9BD5DFD3-7BE5-4CD0-A685-7049D99AE397}" type="pres">
      <dgm:prSet presAssocID="{9FE0B960-AD36-47B5-A3F1-F075FA5A31C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AFB9565-4AD9-4885-8D13-0CA9E5FA9E61}" type="pres">
      <dgm:prSet presAssocID="{86DDAC5E-322D-4091-9F8F-6FD95D209D1C}" presName="hierRoot2" presStyleCnt="0">
        <dgm:presLayoutVars>
          <dgm:hierBranch val="init"/>
        </dgm:presLayoutVars>
      </dgm:prSet>
      <dgm:spPr/>
    </dgm:pt>
    <dgm:pt modelId="{43CAAA0C-C1F8-490E-A57C-8E372F566FF4}" type="pres">
      <dgm:prSet presAssocID="{86DDAC5E-322D-4091-9F8F-6FD95D209D1C}" presName="rootComposite" presStyleCnt="0"/>
      <dgm:spPr/>
    </dgm:pt>
    <dgm:pt modelId="{37E802E0-8376-46A5-B090-EEF2F303F5E8}" type="pres">
      <dgm:prSet presAssocID="{86DDAC5E-322D-4091-9F8F-6FD95D209D1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833E1-BD61-46F9-BE36-35DAEF2F2DF8}" type="pres">
      <dgm:prSet presAssocID="{86DDAC5E-322D-4091-9F8F-6FD95D209D1C}" presName="rootConnector" presStyleLbl="node2" presStyleIdx="0" presStyleCnt="2"/>
      <dgm:spPr/>
      <dgm:t>
        <a:bodyPr/>
        <a:lstStyle/>
        <a:p>
          <a:endParaRPr lang="ru-RU"/>
        </a:p>
      </dgm:t>
    </dgm:pt>
    <dgm:pt modelId="{113B3EB6-3738-455A-9B8B-ADDBD5DC97C3}" type="pres">
      <dgm:prSet presAssocID="{86DDAC5E-322D-4091-9F8F-6FD95D209D1C}" presName="hierChild4" presStyleCnt="0"/>
      <dgm:spPr/>
    </dgm:pt>
    <dgm:pt modelId="{732D4B58-23CC-40AE-A2DE-6BF7F5D91288}" type="pres">
      <dgm:prSet presAssocID="{86DDAC5E-322D-4091-9F8F-6FD95D209D1C}" presName="hierChild5" presStyleCnt="0"/>
      <dgm:spPr/>
    </dgm:pt>
    <dgm:pt modelId="{E0581B40-6BB6-4F75-BE2B-7E60BC357E5A}" type="pres">
      <dgm:prSet presAssocID="{5440F8CF-1E92-48F7-BC8F-0047627992A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7653ADA-226C-4227-AF61-C2B184F98AF0}" type="pres">
      <dgm:prSet presAssocID="{8082CC4A-C3C9-4C89-B41F-AFDF467905CA}" presName="hierRoot2" presStyleCnt="0">
        <dgm:presLayoutVars>
          <dgm:hierBranch val="init"/>
        </dgm:presLayoutVars>
      </dgm:prSet>
      <dgm:spPr/>
    </dgm:pt>
    <dgm:pt modelId="{18B19EC2-7714-4615-94DC-5712176481CE}" type="pres">
      <dgm:prSet presAssocID="{8082CC4A-C3C9-4C89-B41F-AFDF467905CA}" presName="rootComposite" presStyleCnt="0"/>
      <dgm:spPr/>
    </dgm:pt>
    <dgm:pt modelId="{133CC8DB-293A-47AF-A0E6-51AFA5F731BC}" type="pres">
      <dgm:prSet presAssocID="{8082CC4A-C3C9-4C89-B41F-AFDF467905C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D7AE00-07A7-4EA3-AC1C-13F6C0DDCFA6}" type="pres">
      <dgm:prSet presAssocID="{8082CC4A-C3C9-4C89-B41F-AFDF467905C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4D2939D-F3DF-4062-8417-3028081AD2B5}" type="pres">
      <dgm:prSet presAssocID="{8082CC4A-C3C9-4C89-B41F-AFDF467905CA}" presName="hierChild4" presStyleCnt="0"/>
      <dgm:spPr/>
    </dgm:pt>
    <dgm:pt modelId="{7781F6EC-7796-401E-98ED-7544AE0A67E7}" type="pres">
      <dgm:prSet presAssocID="{8082CC4A-C3C9-4C89-B41F-AFDF467905CA}" presName="hierChild5" presStyleCnt="0"/>
      <dgm:spPr/>
    </dgm:pt>
    <dgm:pt modelId="{BDF116AC-59EE-468F-95AC-D8F44ADB32A0}" type="pres">
      <dgm:prSet presAssocID="{4FFB6006-6D2D-409F-BFC5-32CBB35423F1}" presName="hierChild3" presStyleCnt="0"/>
      <dgm:spPr/>
    </dgm:pt>
  </dgm:ptLst>
  <dgm:cxnLst>
    <dgm:cxn modelId="{26805AF0-3728-43F8-ABF6-0144F3F02EC1}" type="presOf" srcId="{4FFB6006-6D2D-409F-BFC5-32CBB35423F1}" destId="{7C6F4F8B-EA01-4BB2-8E11-43ECC21EA4F9}" srcOrd="0" destOrd="0" presId="urn:microsoft.com/office/officeart/2005/8/layout/orgChart1"/>
    <dgm:cxn modelId="{3CFC83C1-B2E5-41E7-ABBD-656F77873849}" type="presOf" srcId="{8082CC4A-C3C9-4C89-B41F-AFDF467905CA}" destId="{133CC8DB-293A-47AF-A0E6-51AFA5F731BC}" srcOrd="0" destOrd="0" presId="urn:microsoft.com/office/officeart/2005/8/layout/orgChart1"/>
    <dgm:cxn modelId="{C4D71648-0A55-4150-874E-63818E784899}" srcId="{4FFB6006-6D2D-409F-BFC5-32CBB35423F1}" destId="{8082CC4A-C3C9-4C89-B41F-AFDF467905CA}" srcOrd="1" destOrd="0" parTransId="{5440F8CF-1E92-48F7-BC8F-0047627992A7}" sibTransId="{745E077C-F49C-4A6D-B773-E9C30038C389}"/>
    <dgm:cxn modelId="{90F25F78-231F-4A90-81C7-29A520D64793}" type="presOf" srcId="{4266F2D6-2E65-454F-B411-2E83ED0F4776}" destId="{20A9AEDA-0438-400A-8F93-DBEB72E3BC6C}" srcOrd="0" destOrd="0" presId="urn:microsoft.com/office/officeart/2005/8/layout/orgChart1"/>
    <dgm:cxn modelId="{DA894935-85E2-4B74-9B1A-960134A10E35}" srcId="{4266F2D6-2E65-454F-B411-2E83ED0F4776}" destId="{4FFB6006-6D2D-409F-BFC5-32CBB35423F1}" srcOrd="0" destOrd="0" parTransId="{088C6483-CDDF-4D11-A35D-A78FD39F379C}" sibTransId="{B88B6A3D-38B7-4499-8854-CC79C0C5E5A0}"/>
    <dgm:cxn modelId="{ECB63CF4-D8D3-46C4-BDDA-1C24FCD32A26}" type="presOf" srcId="{4FFB6006-6D2D-409F-BFC5-32CBB35423F1}" destId="{2BAF9132-CCE0-400A-BE48-D42487630419}" srcOrd="1" destOrd="0" presId="urn:microsoft.com/office/officeart/2005/8/layout/orgChart1"/>
    <dgm:cxn modelId="{779DEBE3-B954-4E6E-8943-9084D15B245D}" type="presOf" srcId="{9FE0B960-AD36-47B5-A3F1-F075FA5A31C8}" destId="{9BD5DFD3-7BE5-4CD0-A685-7049D99AE397}" srcOrd="0" destOrd="0" presId="urn:microsoft.com/office/officeart/2005/8/layout/orgChart1"/>
    <dgm:cxn modelId="{D548870A-5D07-4587-9FBF-015C7A22D5C2}" srcId="{4FFB6006-6D2D-409F-BFC5-32CBB35423F1}" destId="{86DDAC5E-322D-4091-9F8F-6FD95D209D1C}" srcOrd="0" destOrd="0" parTransId="{9FE0B960-AD36-47B5-A3F1-F075FA5A31C8}" sibTransId="{32DD4464-6F0E-4681-A01B-F6397158F6F6}"/>
    <dgm:cxn modelId="{E41CB099-0455-4A05-908F-69BA92B4B571}" type="presOf" srcId="{86DDAC5E-322D-4091-9F8F-6FD95D209D1C}" destId="{37E802E0-8376-46A5-B090-EEF2F303F5E8}" srcOrd="0" destOrd="0" presId="urn:microsoft.com/office/officeart/2005/8/layout/orgChart1"/>
    <dgm:cxn modelId="{D8ECEF8F-B626-43CC-8D54-2A01770E3049}" type="presOf" srcId="{86DDAC5E-322D-4091-9F8F-6FD95D209D1C}" destId="{7E4833E1-BD61-46F9-BE36-35DAEF2F2DF8}" srcOrd="1" destOrd="0" presId="urn:microsoft.com/office/officeart/2005/8/layout/orgChart1"/>
    <dgm:cxn modelId="{4C497833-6009-4970-A653-960AD7379F86}" type="presOf" srcId="{8082CC4A-C3C9-4C89-B41F-AFDF467905CA}" destId="{7BD7AE00-07A7-4EA3-AC1C-13F6C0DDCFA6}" srcOrd="1" destOrd="0" presId="urn:microsoft.com/office/officeart/2005/8/layout/orgChart1"/>
    <dgm:cxn modelId="{93371A3D-46DC-4A24-95CD-A2FDEADB0187}" type="presOf" srcId="{5440F8CF-1E92-48F7-BC8F-0047627992A7}" destId="{E0581B40-6BB6-4F75-BE2B-7E60BC357E5A}" srcOrd="0" destOrd="0" presId="urn:microsoft.com/office/officeart/2005/8/layout/orgChart1"/>
    <dgm:cxn modelId="{D540D8FD-EA1D-4D0E-9FA7-96D552ACCDD4}" type="presParOf" srcId="{20A9AEDA-0438-400A-8F93-DBEB72E3BC6C}" destId="{FD9D996D-62CA-4F12-A8A9-A85C4EB548A6}" srcOrd="0" destOrd="0" presId="urn:microsoft.com/office/officeart/2005/8/layout/orgChart1"/>
    <dgm:cxn modelId="{99F50BF6-9F99-4723-8E99-E3239AA609AD}" type="presParOf" srcId="{FD9D996D-62CA-4F12-A8A9-A85C4EB548A6}" destId="{17C96816-1738-443C-94F2-2CD1CF05B301}" srcOrd="0" destOrd="0" presId="urn:microsoft.com/office/officeart/2005/8/layout/orgChart1"/>
    <dgm:cxn modelId="{155746CB-B256-49EB-8491-A941944B2817}" type="presParOf" srcId="{17C96816-1738-443C-94F2-2CD1CF05B301}" destId="{7C6F4F8B-EA01-4BB2-8E11-43ECC21EA4F9}" srcOrd="0" destOrd="0" presId="urn:microsoft.com/office/officeart/2005/8/layout/orgChart1"/>
    <dgm:cxn modelId="{C2B538B8-21CE-4CFA-A8D2-68240843FC6F}" type="presParOf" srcId="{17C96816-1738-443C-94F2-2CD1CF05B301}" destId="{2BAF9132-CCE0-400A-BE48-D42487630419}" srcOrd="1" destOrd="0" presId="urn:microsoft.com/office/officeart/2005/8/layout/orgChart1"/>
    <dgm:cxn modelId="{794C6CEB-C252-4363-8801-CB094D5BC04A}" type="presParOf" srcId="{FD9D996D-62CA-4F12-A8A9-A85C4EB548A6}" destId="{C76E3E52-03E5-45FF-8950-176B74130901}" srcOrd="1" destOrd="0" presId="urn:microsoft.com/office/officeart/2005/8/layout/orgChart1"/>
    <dgm:cxn modelId="{B9E8CC24-435B-4792-827A-7AEFA200635D}" type="presParOf" srcId="{C76E3E52-03E5-45FF-8950-176B74130901}" destId="{9BD5DFD3-7BE5-4CD0-A685-7049D99AE397}" srcOrd="0" destOrd="0" presId="urn:microsoft.com/office/officeart/2005/8/layout/orgChart1"/>
    <dgm:cxn modelId="{B6B16822-547F-46EF-B0E7-8E1CCC038BC8}" type="presParOf" srcId="{C76E3E52-03E5-45FF-8950-176B74130901}" destId="{DAFB9565-4AD9-4885-8D13-0CA9E5FA9E61}" srcOrd="1" destOrd="0" presId="urn:microsoft.com/office/officeart/2005/8/layout/orgChart1"/>
    <dgm:cxn modelId="{97848901-326E-4B82-A978-35485B6A56C1}" type="presParOf" srcId="{DAFB9565-4AD9-4885-8D13-0CA9E5FA9E61}" destId="{43CAAA0C-C1F8-490E-A57C-8E372F566FF4}" srcOrd="0" destOrd="0" presId="urn:microsoft.com/office/officeart/2005/8/layout/orgChart1"/>
    <dgm:cxn modelId="{6F72D101-D770-4506-849C-EBBDC40F3938}" type="presParOf" srcId="{43CAAA0C-C1F8-490E-A57C-8E372F566FF4}" destId="{37E802E0-8376-46A5-B090-EEF2F303F5E8}" srcOrd="0" destOrd="0" presId="urn:microsoft.com/office/officeart/2005/8/layout/orgChart1"/>
    <dgm:cxn modelId="{BBDF9872-8F7A-4B7F-AF98-8EC9C9157F8F}" type="presParOf" srcId="{43CAAA0C-C1F8-490E-A57C-8E372F566FF4}" destId="{7E4833E1-BD61-46F9-BE36-35DAEF2F2DF8}" srcOrd="1" destOrd="0" presId="urn:microsoft.com/office/officeart/2005/8/layout/orgChart1"/>
    <dgm:cxn modelId="{BAA33BB4-7D30-404C-8D5C-1040E15E8A16}" type="presParOf" srcId="{DAFB9565-4AD9-4885-8D13-0CA9E5FA9E61}" destId="{113B3EB6-3738-455A-9B8B-ADDBD5DC97C3}" srcOrd="1" destOrd="0" presId="urn:microsoft.com/office/officeart/2005/8/layout/orgChart1"/>
    <dgm:cxn modelId="{7429B702-237A-4747-8C46-1C59B2A96B77}" type="presParOf" srcId="{DAFB9565-4AD9-4885-8D13-0CA9E5FA9E61}" destId="{732D4B58-23CC-40AE-A2DE-6BF7F5D91288}" srcOrd="2" destOrd="0" presId="urn:microsoft.com/office/officeart/2005/8/layout/orgChart1"/>
    <dgm:cxn modelId="{A63CAE53-BF47-4DF3-97D4-63F47965A246}" type="presParOf" srcId="{C76E3E52-03E5-45FF-8950-176B74130901}" destId="{E0581B40-6BB6-4F75-BE2B-7E60BC357E5A}" srcOrd="2" destOrd="0" presId="urn:microsoft.com/office/officeart/2005/8/layout/orgChart1"/>
    <dgm:cxn modelId="{6D156B7D-06E6-4879-9AFA-95BEC2B5CBA6}" type="presParOf" srcId="{C76E3E52-03E5-45FF-8950-176B74130901}" destId="{37653ADA-226C-4227-AF61-C2B184F98AF0}" srcOrd="3" destOrd="0" presId="urn:microsoft.com/office/officeart/2005/8/layout/orgChart1"/>
    <dgm:cxn modelId="{EDCD15C0-08EF-46A8-B9E6-3354156FC2FB}" type="presParOf" srcId="{37653ADA-226C-4227-AF61-C2B184F98AF0}" destId="{18B19EC2-7714-4615-94DC-5712176481CE}" srcOrd="0" destOrd="0" presId="urn:microsoft.com/office/officeart/2005/8/layout/orgChart1"/>
    <dgm:cxn modelId="{CC57B09D-124D-4859-834E-B72DE7C77E71}" type="presParOf" srcId="{18B19EC2-7714-4615-94DC-5712176481CE}" destId="{133CC8DB-293A-47AF-A0E6-51AFA5F731BC}" srcOrd="0" destOrd="0" presId="urn:microsoft.com/office/officeart/2005/8/layout/orgChart1"/>
    <dgm:cxn modelId="{7C4AA996-7AED-4265-8EE1-FABB24767781}" type="presParOf" srcId="{18B19EC2-7714-4615-94DC-5712176481CE}" destId="{7BD7AE00-07A7-4EA3-AC1C-13F6C0DDCFA6}" srcOrd="1" destOrd="0" presId="urn:microsoft.com/office/officeart/2005/8/layout/orgChart1"/>
    <dgm:cxn modelId="{3D691588-6026-4D2B-9E80-F4C1D4F50A6A}" type="presParOf" srcId="{37653ADA-226C-4227-AF61-C2B184F98AF0}" destId="{74D2939D-F3DF-4062-8417-3028081AD2B5}" srcOrd="1" destOrd="0" presId="urn:microsoft.com/office/officeart/2005/8/layout/orgChart1"/>
    <dgm:cxn modelId="{9E6EFD96-C072-4D44-A1DB-71FD9BCFA2BB}" type="presParOf" srcId="{37653ADA-226C-4227-AF61-C2B184F98AF0}" destId="{7781F6EC-7796-401E-98ED-7544AE0A67E7}" srcOrd="2" destOrd="0" presId="urn:microsoft.com/office/officeart/2005/8/layout/orgChart1"/>
    <dgm:cxn modelId="{C5A24C53-0B8E-42ED-AA8D-28342A6FA718}" type="presParOf" srcId="{FD9D996D-62CA-4F12-A8A9-A85C4EB548A6}" destId="{BDF116AC-59EE-468F-95AC-D8F44ADB32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801451-0161-4D60-9276-8BD8DDD7A15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EC102B-2FE0-4A18-BEBE-7E7880378D80}">
      <dgm:prSet/>
      <dgm:spPr/>
      <dgm:t>
        <a:bodyPr/>
        <a:lstStyle/>
        <a:p>
          <a:pPr rtl="0"/>
          <a:r>
            <a:rPr lang="ru-RU" smtClean="0"/>
            <a:t>Независимая экологическая экспертиза проекта освоения «Немчиновского леса»</a:t>
          </a:r>
          <a:endParaRPr lang="ru-RU"/>
        </a:p>
      </dgm:t>
    </dgm:pt>
    <dgm:pt modelId="{16D706A5-7A28-4492-AEFC-21023A449E2D}" type="parTrans" cxnId="{AB2D87E6-B786-40FD-8B12-F874D22730C7}">
      <dgm:prSet/>
      <dgm:spPr/>
      <dgm:t>
        <a:bodyPr/>
        <a:lstStyle/>
        <a:p>
          <a:endParaRPr lang="ru-RU"/>
        </a:p>
      </dgm:t>
    </dgm:pt>
    <dgm:pt modelId="{C7BB29DC-561A-4EBB-85AC-704A981F7D42}" type="sibTrans" cxnId="{AB2D87E6-B786-40FD-8B12-F874D22730C7}">
      <dgm:prSet/>
      <dgm:spPr/>
      <dgm:t>
        <a:bodyPr/>
        <a:lstStyle/>
        <a:p>
          <a:endParaRPr lang="ru-RU"/>
        </a:p>
      </dgm:t>
    </dgm:pt>
    <dgm:pt modelId="{CF963B3A-2DDF-4D62-A50E-DF7ABF97EFB1}">
      <dgm:prSet/>
      <dgm:spPr/>
      <dgm:t>
        <a:bodyPr/>
        <a:lstStyle/>
        <a:p>
          <a:pPr rtl="0"/>
          <a:r>
            <a:rPr lang="ru-RU" b="1" i="1" smtClean="0"/>
            <a:t>Анализ и нарушения Конституции Российской Федерации, лесного и земельного законодательства</a:t>
          </a:r>
          <a:endParaRPr lang="ru-RU"/>
        </a:p>
      </dgm:t>
    </dgm:pt>
    <dgm:pt modelId="{05CEDC43-BDBF-4172-9523-2598DB03124B}" type="parTrans" cxnId="{FAC88B2B-21C7-4E45-ABFB-5DAE93FE5EE7}">
      <dgm:prSet/>
      <dgm:spPr/>
      <dgm:t>
        <a:bodyPr/>
        <a:lstStyle/>
        <a:p>
          <a:endParaRPr lang="ru-RU"/>
        </a:p>
      </dgm:t>
    </dgm:pt>
    <dgm:pt modelId="{B30FEE15-410D-48E5-97A5-25E6FBA3C036}" type="sibTrans" cxnId="{FAC88B2B-21C7-4E45-ABFB-5DAE93FE5EE7}">
      <dgm:prSet/>
      <dgm:spPr/>
      <dgm:t>
        <a:bodyPr/>
        <a:lstStyle/>
        <a:p>
          <a:endParaRPr lang="ru-RU"/>
        </a:p>
      </dgm:t>
    </dgm:pt>
    <dgm:pt modelId="{311054EE-73F6-4F81-AB95-AF16241FB2D6}">
      <dgm:prSet/>
      <dgm:spPr/>
      <dgm:t>
        <a:bodyPr/>
        <a:lstStyle/>
        <a:p>
          <a:pPr rtl="0"/>
          <a:r>
            <a:rPr lang="ru-RU" b="1" i="1" dirty="0" smtClean="0"/>
            <a:t>Анализ и нарушения законодательства об охране окружающей среды, особо охраняемых природных территориях и водного законодательства</a:t>
          </a:r>
          <a:endParaRPr lang="ru-RU" dirty="0"/>
        </a:p>
      </dgm:t>
    </dgm:pt>
    <dgm:pt modelId="{194614D5-AE0F-4C15-848B-2D6DFB951406}" type="parTrans" cxnId="{BE0FF8A2-4881-407B-AD7D-16B3229DC589}">
      <dgm:prSet/>
      <dgm:spPr/>
      <dgm:t>
        <a:bodyPr/>
        <a:lstStyle/>
        <a:p>
          <a:endParaRPr lang="ru-RU"/>
        </a:p>
      </dgm:t>
    </dgm:pt>
    <dgm:pt modelId="{E700E061-9D4E-4EC1-9C5B-610C118CCBA4}" type="sibTrans" cxnId="{BE0FF8A2-4881-407B-AD7D-16B3229DC589}">
      <dgm:prSet/>
      <dgm:spPr/>
      <dgm:t>
        <a:bodyPr/>
        <a:lstStyle/>
        <a:p>
          <a:endParaRPr lang="ru-RU"/>
        </a:p>
      </dgm:t>
    </dgm:pt>
    <dgm:pt modelId="{FC176B22-A352-42AA-BF23-7AADADCE77FF}">
      <dgm:prSet/>
      <dgm:spPr/>
      <dgm:t>
        <a:bodyPr/>
        <a:lstStyle/>
        <a:p>
          <a:pPr rtl="0"/>
          <a:r>
            <a:rPr lang="ru-RU" b="1" i="1" dirty="0" smtClean="0"/>
            <a:t>Анализ и нарушения нормативных актов Московской области и Одинцовского района</a:t>
          </a:r>
          <a:endParaRPr lang="ru-RU" dirty="0"/>
        </a:p>
      </dgm:t>
    </dgm:pt>
    <dgm:pt modelId="{E972AD54-24EB-4D34-8064-313FA587A509}" type="parTrans" cxnId="{0F4F30B5-DCBD-40DB-8EC3-E66249201D78}">
      <dgm:prSet/>
      <dgm:spPr/>
      <dgm:t>
        <a:bodyPr/>
        <a:lstStyle/>
        <a:p>
          <a:endParaRPr lang="ru-RU"/>
        </a:p>
      </dgm:t>
    </dgm:pt>
    <dgm:pt modelId="{6ADE57CE-9C2C-4772-879B-B0953047AE9D}" type="sibTrans" cxnId="{0F4F30B5-DCBD-40DB-8EC3-E66249201D78}">
      <dgm:prSet/>
      <dgm:spPr/>
      <dgm:t>
        <a:bodyPr/>
        <a:lstStyle/>
        <a:p>
          <a:endParaRPr lang="ru-RU"/>
        </a:p>
      </dgm:t>
    </dgm:pt>
    <dgm:pt modelId="{98196DB2-98AC-434F-AE06-8ADC07E70E39}" type="pres">
      <dgm:prSet presAssocID="{67801451-0161-4D60-9276-8BD8DDD7A1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D98B85-FE8D-46AE-9626-438BA6CAA7D1}" type="pres">
      <dgm:prSet presAssocID="{79EC102B-2FE0-4A18-BEBE-7E7880378D80}" presName="roof" presStyleLbl="dkBgShp" presStyleIdx="0" presStyleCnt="2"/>
      <dgm:spPr/>
      <dgm:t>
        <a:bodyPr/>
        <a:lstStyle/>
        <a:p>
          <a:endParaRPr lang="ru-RU"/>
        </a:p>
      </dgm:t>
    </dgm:pt>
    <dgm:pt modelId="{A50E839D-2689-43A9-AC09-893895DA8900}" type="pres">
      <dgm:prSet presAssocID="{79EC102B-2FE0-4A18-BEBE-7E7880378D80}" presName="pillars" presStyleCnt="0"/>
      <dgm:spPr/>
    </dgm:pt>
    <dgm:pt modelId="{1B4BAAC9-FFE4-4F6E-9790-B57D7DD73C09}" type="pres">
      <dgm:prSet presAssocID="{79EC102B-2FE0-4A18-BEBE-7E7880378D8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BC92-3DC9-493A-BA00-2C4AEBC18DB5}" type="pres">
      <dgm:prSet presAssocID="{311054EE-73F6-4F81-AB95-AF16241FB2D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6D5E3-3732-4BB0-BB40-81668A533619}" type="pres">
      <dgm:prSet presAssocID="{FC176B22-A352-42AA-BF23-7AADADCE77F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904A3-B171-4E53-9044-0305F9A61499}" type="pres">
      <dgm:prSet presAssocID="{79EC102B-2FE0-4A18-BEBE-7E7880378D80}" presName="base" presStyleLbl="dkBgShp" presStyleIdx="1" presStyleCnt="2"/>
      <dgm:spPr/>
    </dgm:pt>
  </dgm:ptLst>
  <dgm:cxnLst>
    <dgm:cxn modelId="{4E7DB23F-13D0-4487-AB5D-09084F56E1DC}" type="presOf" srcId="{67801451-0161-4D60-9276-8BD8DDD7A15D}" destId="{98196DB2-98AC-434F-AE06-8ADC07E70E39}" srcOrd="0" destOrd="0" presId="urn:microsoft.com/office/officeart/2005/8/layout/hList3"/>
    <dgm:cxn modelId="{28FFE3E4-0BFE-444B-B467-822670FFDFED}" type="presOf" srcId="{79EC102B-2FE0-4A18-BEBE-7E7880378D80}" destId="{3AD98B85-FE8D-46AE-9626-438BA6CAA7D1}" srcOrd="0" destOrd="0" presId="urn:microsoft.com/office/officeart/2005/8/layout/hList3"/>
    <dgm:cxn modelId="{18A1BF33-F40B-4FC4-9E80-E440DD972C48}" type="presOf" srcId="{FC176B22-A352-42AA-BF23-7AADADCE77FF}" destId="{0F36D5E3-3732-4BB0-BB40-81668A533619}" srcOrd="0" destOrd="0" presId="urn:microsoft.com/office/officeart/2005/8/layout/hList3"/>
    <dgm:cxn modelId="{2F3D5C20-B1FF-4049-907A-9198B52D7E66}" type="presOf" srcId="{CF963B3A-2DDF-4D62-A50E-DF7ABF97EFB1}" destId="{1B4BAAC9-FFE4-4F6E-9790-B57D7DD73C09}" srcOrd="0" destOrd="0" presId="urn:microsoft.com/office/officeart/2005/8/layout/hList3"/>
    <dgm:cxn modelId="{FAC88B2B-21C7-4E45-ABFB-5DAE93FE5EE7}" srcId="{79EC102B-2FE0-4A18-BEBE-7E7880378D80}" destId="{CF963B3A-2DDF-4D62-A50E-DF7ABF97EFB1}" srcOrd="0" destOrd="0" parTransId="{05CEDC43-BDBF-4172-9523-2598DB03124B}" sibTransId="{B30FEE15-410D-48E5-97A5-25E6FBA3C036}"/>
    <dgm:cxn modelId="{AB2D87E6-B786-40FD-8B12-F874D22730C7}" srcId="{67801451-0161-4D60-9276-8BD8DDD7A15D}" destId="{79EC102B-2FE0-4A18-BEBE-7E7880378D80}" srcOrd="0" destOrd="0" parTransId="{16D706A5-7A28-4492-AEFC-21023A449E2D}" sibTransId="{C7BB29DC-561A-4EBB-85AC-704A981F7D42}"/>
    <dgm:cxn modelId="{0F4F30B5-DCBD-40DB-8EC3-E66249201D78}" srcId="{79EC102B-2FE0-4A18-BEBE-7E7880378D80}" destId="{FC176B22-A352-42AA-BF23-7AADADCE77FF}" srcOrd="2" destOrd="0" parTransId="{E972AD54-24EB-4D34-8064-313FA587A509}" sibTransId="{6ADE57CE-9C2C-4772-879B-B0953047AE9D}"/>
    <dgm:cxn modelId="{A1EFD080-233D-47F4-9900-B1BB42BDEBDC}" type="presOf" srcId="{311054EE-73F6-4F81-AB95-AF16241FB2D6}" destId="{2D0EBC92-3DC9-493A-BA00-2C4AEBC18DB5}" srcOrd="0" destOrd="0" presId="urn:microsoft.com/office/officeart/2005/8/layout/hList3"/>
    <dgm:cxn modelId="{BE0FF8A2-4881-407B-AD7D-16B3229DC589}" srcId="{79EC102B-2FE0-4A18-BEBE-7E7880378D80}" destId="{311054EE-73F6-4F81-AB95-AF16241FB2D6}" srcOrd="1" destOrd="0" parTransId="{194614D5-AE0F-4C15-848B-2D6DFB951406}" sibTransId="{E700E061-9D4E-4EC1-9C5B-610C118CCBA4}"/>
    <dgm:cxn modelId="{2B4ED4F9-D99B-49DC-8298-A19709122057}" type="presParOf" srcId="{98196DB2-98AC-434F-AE06-8ADC07E70E39}" destId="{3AD98B85-FE8D-46AE-9626-438BA6CAA7D1}" srcOrd="0" destOrd="0" presId="urn:microsoft.com/office/officeart/2005/8/layout/hList3"/>
    <dgm:cxn modelId="{A09D1835-EB52-4D7F-9805-0398CD469BF2}" type="presParOf" srcId="{98196DB2-98AC-434F-AE06-8ADC07E70E39}" destId="{A50E839D-2689-43A9-AC09-893895DA8900}" srcOrd="1" destOrd="0" presId="urn:microsoft.com/office/officeart/2005/8/layout/hList3"/>
    <dgm:cxn modelId="{14C505D8-3F81-49FC-94E1-6951FABEDDDC}" type="presParOf" srcId="{A50E839D-2689-43A9-AC09-893895DA8900}" destId="{1B4BAAC9-FFE4-4F6E-9790-B57D7DD73C09}" srcOrd="0" destOrd="0" presId="urn:microsoft.com/office/officeart/2005/8/layout/hList3"/>
    <dgm:cxn modelId="{13545CC7-B517-4EC9-A8D2-43B268FC85D6}" type="presParOf" srcId="{A50E839D-2689-43A9-AC09-893895DA8900}" destId="{2D0EBC92-3DC9-493A-BA00-2C4AEBC18DB5}" srcOrd="1" destOrd="0" presId="urn:microsoft.com/office/officeart/2005/8/layout/hList3"/>
    <dgm:cxn modelId="{537C605A-3D76-4A0B-958F-BF12ADCB9FD8}" type="presParOf" srcId="{A50E839D-2689-43A9-AC09-893895DA8900}" destId="{0F36D5E3-3732-4BB0-BB40-81668A533619}" srcOrd="2" destOrd="0" presId="urn:microsoft.com/office/officeart/2005/8/layout/hList3"/>
    <dgm:cxn modelId="{C4263BBF-129B-40FB-A927-B790544EDC3F}" type="presParOf" srcId="{98196DB2-98AC-434F-AE06-8ADC07E70E39}" destId="{25A904A3-B171-4E53-9044-0305F9A6149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998782-4922-47AC-881D-D3A7152A9A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930A3-B574-4603-B020-FE3E19431A95}">
      <dgm:prSet/>
      <dgm:spPr/>
      <dgm:t>
        <a:bodyPr/>
        <a:lstStyle/>
        <a:p>
          <a:pPr rtl="0"/>
          <a:r>
            <a:rPr lang="ru-RU" dirty="0" smtClean="0"/>
            <a:t>Изучение биологического разнообразия произведено на основе научных данных о местности, проведения полевых исследований, анализа спутниковой информации.</a:t>
          </a:r>
          <a:endParaRPr lang="ru-RU" dirty="0"/>
        </a:p>
      </dgm:t>
    </dgm:pt>
    <dgm:pt modelId="{561E98A0-0084-4DBA-AFB8-1F2FA6EF53DB}" type="parTrans" cxnId="{74E901C5-03D5-45A5-B0FC-E1665740A64F}">
      <dgm:prSet/>
      <dgm:spPr/>
      <dgm:t>
        <a:bodyPr/>
        <a:lstStyle/>
        <a:p>
          <a:endParaRPr lang="ru-RU"/>
        </a:p>
      </dgm:t>
    </dgm:pt>
    <dgm:pt modelId="{EED4AC3D-9804-4D35-BC48-08C210EAAE5F}" type="sibTrans" cxnId="{74E901C5-03D5-45A5-B0FC-E1665740A64F}">
      <dgm:prSet/>
      <dgm:spPr/>
      <dgm:t>
        <a:bodyPr/>
        <a:lstStyle/>
        <a:p>
          <a:endParaRPr lang="ru-RU"/>
        </a:p>
      </dgm:t>
    </dgm:pt>
    <dgm:pt modelId="{199CB2C2-53ED-4969-8D24-C61DA7084CD3}">
      <dgm:prSet/>
      <dgm:spPr/>
      <dgm:t>
        <a:bodyPr/>
        <a:lstStyle/>
        <a:p>
          <a:pPr rtl="0"/>
          <a:r>
            <a:rPr lang="ru-RU" dirty="0" smtClean="0"/>
            <a:t>По итогам работ составлены списки встречаемых высших растений, в том числе редких и исчезающих видов. </a:t>
          </a:r>
          <a:endParaRPr lang="ru-RU" dirty="0"/>
        </a:p>
      </dgm:t>
    </dgm:pt>
    <dgm:pt modelId="{1FB8A7DB-08BA-424E-B366-2B86F5929490}" type="parTrans" cxnId="{CDF25036-2960-4815-B63E-9130F19EE0FF}">
      <dgm:prSet/>
      <dgm:spPr/>
      <dgm:t>
        <a:bodyPr/>
        <a:lstStyle/>
        <a:p>
          <a:endParaRPr lang="ru-RU"/>
        </a:p>
      </dgm:t>
    </dgm:pt>
    <dgm:pt modelId="{52D60DF1-3741-4C4E-AD6C-64671DEBB1BE}" type="sibTrans" cxnId="{CDF25036-2960-4815-B63E-9130F19EE0FF}">
      <dgm:prSet/>
      <dgm:spPr/>
      <dgm:t>
        <a:bodyPr/>
        <a:lstStyle/>
        <a:p>
          <a:endParaRPr lang="ru-RU"/>
        </a:p>
      </dgm:t>
    </dgm:pt>
    <dgm:pt modelId="{5438EA67-0133-436B-8787-7EBB7D6EFB2D}">
      <dgm:prSet/>
      <dgm:spPr/>
      <dgm:t>
        <a:bodyPr/>
        <a:lstStyle/>
        <a:p>
          <a:pPr rtl="0"/>
          <a:r>
            <a:rPr lang="ru-RU" dirty="0" smtClean="0"/>
            <a:t>Характерные места произрастания редких и исчезающих видов привязаны к местности с помощью приемников системы спутниковой навигации </a:t>
          </a:r>
          <a:r>
            <a:rPr lang="en-US" dirty="0" smtClean="0"/>
            <a:t>GPS</a:t>
          </a:r>
          <a:r>
            <a:rPr lang="ru-RU" dirty="0" smtClean="0"/>
            <a:t>. </a:t>
          </a:r>
          <a:endParaRPr lang="ru-RU" dirty="0"/>
        </a:p>
      </dgm:t>
    </dgm:pt>
    <dgm:pt modelId="{D956CA77-070D-43C3-AD56-8FDB45231D9C}" type="parTrans" cxnId="{B56209F5-EA14-4145-B167-DA9379BE41C9}">
      <dgm:prSet/>
      <dgm:spPr/>
      <dgm:t>
        <a:bodyPr/>
        <a:lstStyle/>
        <a:p>
          <a:endParaRPr lang="ru-RU"/>
        </a:p>
      </dgm:t>
    </dgm:pt>
    <dgm:pt modelId="{BDF5C845-ADD3-4789-9F09-23FB8B1C16AD}" type="sibTrans" cxnId="{B56209F5-EA14-4145-B167-DA9379BE41C9}">
      <dgm:prSet/>
      <dgm:spPr/>
      <dgm:t>
        <a:bodyPr/>
        <a:lstStyle/>
        <a:p>
          <a:endParaRPr lang="ru-RU"/>
        </a:p>
      </dgm:t>
    </dgm:pt>
    <dgm:pt modelId="{67FECACE-E042-41C0-9EF2-2B39579E4A94}" type="pres">
      <dgm:prSet presAssocID="{56998782-4922-47AC-881D-D3A7152A9A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70648-6637-49EF-A173-423BED81FBF0}" type="pres">
      <dgm:prSet presAssocID="{391930A3-B574-4603-B020-FE3E19431A95}" presName="linNode" presStyleCnt="0"/>
      <dgm:spPr/>
    </dgm:pt>
    <dgm:pt modelId="{E93753F5-12B8-40B5-9FDA-5E6E81058C76}" type="pres">
      <dgm:prSet presAssocID="{391930A3-B574-4603-B020-FE3E19431A95}" presName="parentText" presStyleLbl="node1" presStyleIdx="0" presStyleCnt="3" custScaleX="1504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F3C41-2F92-4FF5-A34D-8E6192B579CB}" type="pres">
      <dgm:prSet presAssocID="{EED4AC3D-9804-4D35-BC48-08C210EAAE5F}" presName="sp" presStyleCnt="0"/>
      <dgm:spPr/>
    </dgm:pt>
    <dgm:pt modelId="{09DB21B5-41BA-4FAF-B5F4-069BCE7B894C}" type="pres">
      <dgm:prSet presAssocID="{199CB2C2-53ED-4969-8D24-C61DA7084CD3}" presName="linNode" presStyleCnt="0"/>
      <dgm:spPr/>
    </dgm:pt>
    <dgm:pt modelId="{799F4C7D-2356-4F88-8F7D-EFCDA3715621}" type="pres">
      <dgm:prSet presAssocID="{199CB2C2-53ED-4969-8D24-C61DA7084CD3}" presName="parentText" presStyleLbl="node1" presStyleIdx="1" presStyleCnt="3" custScaleX="155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34A55-27F9-4278-8F8B-19F7CE994726}" type="pres">
      <dgm:prSet presAssocID="{52D60DF1-3741-4C4E-AD6C-64671DEBB1BE}" presName="sp" presStyleCnt="0"/>
      <dgm:spPr/>
    </dgm:pt>
    <dgm:pt modelId="{6C5DBAE4-2757-4F7C-8BAB-5DD8715FB304}" type="pres">
      <dgm:prSet presAssocID="{5438EA67-0133-436B-8787-7EBB7D6EFB2D}" presName="linNode" presStyleCnt="0"/>
      <dgm:spPr/>
    </dgm:pt>
    <dgm:pt modelId="{8D10C8A5-692E-4D21-BE0D-CD67DF58F00B}" type="pres">
      <dgm:prSet presAssocID="{5438EA67-0133-436B-8787-7EBB7D6EFB2D}" presName="parentText" presStyleLbl="node1" presStyleIdx="2" presStyleCnt="3" custScaleX="155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25036-2960-4815-B63E-9130F19EE0FF}" srcId="{56998782-4922-47AC-881D-D3A7152A9A3D}" destId="{199CB2C2-53ED-4969-8D24-C61DA7084CD3}" srcOrd="1" destOrd="0" parTransId="{1FB8A7DB-08BA-424E-B366-2B86F5929490}" sibTransId="{52D60DF1-3741-4C4E-AD6C-64671DEBB1BE}"/>
    <dgm:cxn modelId="{B56209F5-EA14-4145-B167-DA9379BE41C9}" srcId="{56998782-4922-47AC-881D-D3A7152A9A3D}" destId="{5438EA67-0133-436B-8787-7EBB7D6EFB2D}" srcOrd="2" destOrd="0" parTransId="{D956CA77-070D-43C3-AD56-8FDB45231D9C}" sibTransId="{BDF5C845-ADD3-4789-9F09-23FB8B1C16AD}"/>
    <dgm:cxn modelId="{370809D0-5F00-4276-8BCA-8AF653CC9F5A}" type="presOf" srcId="{391930A3-B574-4603-B020-FE3E19431A95}" destId="{E93753F5-12B8-40B5-9FDA-5E6E81058C76}" srcOrd="0" destOrd="0" presId="urn:microsoft.com/office/officeart/2005/8/layout/vList5"/>
    <dgm:cxn modelId="{8D7536FC-38FB-40AB-AC0B-D16FB6FB1699}" type="presOf" srcId="{5438EA67-0133-436B-8787-7EBB7D6EFB2D}" destId="{8D10C8A5-692E-4D21-BE0D-CD67DF58F00B}" srcOrd="0" destOrd="0" presId="urn:microsoft.com/office/officeart/2005/8/layout/vList5"/>
    <dgm:cxn modelId="{74E901C5-03D5-45A5-B0FC-E1665740A64F}" srcId="{56998782-4922-47AC-881D-D3A7152A9A3D}" destId="{391930A3-B574-4603-B020-FE3E19431A95}" srcOrd="0" destOrd="0" parTransId="{561E98A0-0084-4DBA-AFB8-1F2FA6EF53DB}" sibTransId="{EED4AC3D-9804-4D35-BC48-08C210EAAE5F}"/>
    <dgm:cxn modelId="{0956EBAE-ADF2-42FB-A862-69CF151A6EA9}" type="presOf" srcId="{56998782-4922-47AC-881D-D3A7152A9A3D}" destId="{67FECACE-E042-41C0-9EF2-2B39579E4A94}" srcOrd="0" destOrd="0" presId="urn:microsoft.com/office/officeart/2005/8/layout/vList5"/>
    <dgm:cxn modelId="{CF91D693-8EAF-4D56-AD11-A3FBAA81FE23}" type="presOf" srcId="{199CB2C2-53ED-4969-8D24-C61DA7084CD3}" destId="{799F4C7D-2356-4F88-8F7D-EFCDA3715621}" srcOrd="0" destOrd="0" presId="urn:microsoft.com/office/officeart/2005/8/layout/vList5"/>
    <dgm:cxn modelId="{E1B8780B-7293-4E6B-953F-BB476EEB88A6}" type="presParOf" srcId="{67FECACE-E042-41C0-9EF2-2B39579E4A94}" destId="{78570648-6637-49EF-A173-423BED81FBF0}" srcOrd="0" destOrd="0" presId="urn:microsoft.com/office/officeart/2005/8/layout/vList5"/>
    <dgm:cxn modelId="{582A55DB-8AF0-4709-8160-1EA5A163C601}" type="presParOf" srcId="{78570648-6637-49EF-A173-423BED81FBF0}" destId="{E93753F5-12B8-40B5-9FDA-5E6E81058C76}" srcOrd="0" destOrd="0" presId="urn:microsoft.com/office/officeart/2005/8/layout/vList5"/>
    <dgm:cxn modelId="{3A0A4BFC-60B7-4E4B-9EE9-B5132C871C6F}" type="presParOf" srcId="{67FECACE-E042-41C0-9EF2-2B39579E4A94}" destId="{5E1F3C41-2F92-4FF5-A34D-8E6192B579CB}" srcOrd="1" destOrd="0" presId="urn:microsoft.com/office/officeart/2005/8/layout/vList5"/>
    <dgm:cxn modelId="{4951587E-970D-4F2B-8A10-8C3A017A09EF}" type="presParOf" srcId="{67FECACE-E042-41C0-9EF2-2B39579E4A94}" destId="{09DB21B5-41BA-4FAF-B5F4-069BCE7B894C}" srcOrd="2" destOrd="0" presId="urn:microsoft.com/office/officeart/2005/8/layout/vList5"/>
    <dgm:cxn modelId="{AD40362B-FCFB-41CC-8ADE-B1FD5103EC7E}" type="presParOf" srcId="{09DB21B5-41BA-4FAF-B5F4-069BCE7B894C}" destId="{799F4C7D-2356-4F88-8F7D-EFCDA3715621}" srcOrd="0" destOrd="0" presId="urn:microsoft.com/office/officeart/2005/8/layout/vList5"/>
    <dgm:cxn modelId="{94ECEDD9-98C9-4654-A4E3-7D3D26F254D7}" type="presParOf" srcId="{67FECACE-E042-41C0-9EF2-2B39579E4A94}" destId="{79A34A55-27F9-4278-8F8B-19F7CE994726}" srcOrd="3" destOrd="0" presId="urn:microsoft.com/office/officeart/2005/8/layout/vList5"/>
    <dgm:cxn modelId="{19935A7D-4156-4AB7-90F0-6DC4C9279218}" type="presParOf" srcId="{67FECACE-E042-41C0-9EF2-2B39579E4A94}" destId="{6C5DBAE4-2757-4F7C-8BAB-5DD8715FB304}" srcOrd="4" destOrd="0" presId="urn:microsoft.com/office/officeart/2005/8/layout/vList5"/>
    <dgm:cxn modelId="{7791CCFA-B0F2-443E-B8F6-775AC59249B2}" type="presParOf" srcId="{6C5DBAE4-2757-4F7C-8BAB-5DD8715FB304}" destId="{8D10C8A5-692E-4D21-BE0D-CD67DF58F0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DC2267-0ED9-4B36-8C14-04F39B144E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44306-238F-46F1-8EE2-FDFE0376FEBE}">
      <dgm:prSet/>
      <dgm:spPr/>
      <dgm:t>
        <a:bodyPr/>
        <a:lstStyle/>
        <a:p>
          <a:pPr rtl="0"/>
          <a:r>
            <a:rPr lang="ru-RU" dirty="0" smtClean="0"/>
            <a:t>Из совокупности приведенных федеральных, региональных и муниципальных правовых норм вытекает </a:t>
          </a:r>
          <a:r>
            <a:rPr lang="ru-RU" dirty="0" smtClean="0">
              <a:solidFill>
                <a:srgbClr val="FF0000"/>
              </a:solidFill>
            </a:rPr>
            <a:t>однозначный полный запрет на все действия и виды деятельности, которые предусмотрены Проектом </a:t>
          </a:r>
          <a:r>
            <a:rPr lang="ru-RU" dirty="0" smtClean="0"/>
            <a:t>освоения лесов в целях рекреации на арендованном участке леса в границах </a:t>
          </a:r>
          <a:r>
            <a:rPr lang="ru-RU" dirty="0" err="1" smtClean="0"/>
            <a:t>Подушкинского</a:t>
          </a:r>
          <a:r>
            <a:rPr lang="ru-RU" dirty="0" smtClean="0"/>
            <a:t> лесничества.</a:t>
          </a:r>
          <a:endParaRPr lang="ru-RU" dirty="0"/>
        </a:p>
      </dgm:t>
    </dgm:pt>
    <dgm:pt modelId="{39DD55C2-A28F-403F-A32C-255B40DBBC92}" type="parTrans" cxnId="{A0A71187-0CFA-4733-A6AC-355CEC8DF471}">
      <dgm:prSet/>
      <dgm:spPr/>
      <dgm:t>
        <a:bodyPr/>
        <a:lstStyle/>
        <a:p>
          <a:endParaRPr lang="ru-RU"/>
        </a:p>
      </dgm:t>
    </dgm:pt>
    <dgm:pt modelId="{0262AE5F-0016-4F20-AEAB-4F6B3816C09E}" type="sibTrans" cxnId="{A0A71187-0CFA-4733-A6AC-355CEC8DF471}">
      <dgm:prSet/>
      <dgm:spPr/>
      <dgm:t>
        <a:bodyPr/>
        <a:lstStyle/>
        <a:p>
          <a:endParaRPr lang="ru-RU"/>
        </a:p>
      </dgm:t>
    </dgm:pt>
    <dgm:pt modelId="{976C1DB3-053F-4D2E-8745-FE8328447844}">
      <dgm:prSet custT="1"/>
      <dgm:spPr/>
      <dgm:t>
        <a:bodyPr/>
        <a:lstStyle/>
        <a:p>
          <a:pPr rtl="0"/>
          <a:r>
            <a:rPr lang="ru-RU" sz="2400" dirty="0" smtClean="0"/>
            <a:t>Оценка </a:t>
          </a:r>
          <a:r>
            <a:rPr lang="ru-RU" sz="2400" dirty="0" smtClean="0"/>
            <a:t>экологического состояния леса с учетом результатов полевых исследований</a:t>
          </a:r>
          <a:r>
            <a:rPr lang="ru-RU" sz="1600" dirty="0" smtClean="0"/>
            <a:t>. </a:t>
          </a:r>
          <a:endParaRPr lang="ru-RU" sz="1600" dirty="0"/>
        </a:p>
      </dgm:t>
    </dgm:pt>
    <dgm:pt modelId="{0E4725F1-5E69-4DBA-941B-B40D06A05C0E}" type="sibTrans" cxnId="{3BDD5EB7-CA22-44F2-8D40-B13ACCFC198D}">
      <dgm:prSet/>
      <dgm:spPr/>
      <dgm:t>
        <a:bodyPr/>
        <a:lstStyle/>
        <a:p>
          <a:endParaRPr lang="ru-RU"/>
        </a:p>
      </dgm:t>
    </dgm:pt>
    <dgm:pt modelId="{2E835810-1A99-4106-9E9F-79802E914938}" type="parTrans" cxnId="{3BDD5EB7-CA22-44F2-8D40-B13ACCFC198D}">
      <dgm:prSet/>
      <dgm:spPr/>
      <dgm:t>
        <a:bodyPr/>
        <a:lstStyle/>
        <a:p>
          <a:endParaRPr lang="ru-RU"/>
        </a:p>
      </dgm:t>
    </dgm:pt>
    <dgm:pt modelId="{B12CB842-B0DD-4BEF-B491-3B14A167E83A}" type="pres">
      <dgm:prSet presAssocID="{A2DC2267-0ED9-4B36-8C14-04F39B144E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F1D33-931E-480A-83F7-E21466FD9F08}" type="pres">
      <dgm:prSet presAssocID="{976C1DB3-053F-4D2E-8745-FE83284478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9A6D-E005-465A-B119-B1512E57CB64}" type="pres">
      <dgm:prSet presAssocID="{0E4725F1-5E69-4DBA-941B-B40D06A05C0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B05B7A3-789D-4368-8862-0521535821D7}" type="pres">
      <dgm:prSet presAssocID="{0E4725F1-5E69-4DBA-941B-B40D06A05C0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F2AD2E2-3F16-4905-8D9F-4E4BA1171003}" type="pres">
      <dgm:prSet presAssocID="{45444306-238F-46F1-8EE2-FDFE0376FEB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50343-956E-4EAB-A259-4B489AAA9B39}" type="presOf" srcId="{976C1DB3-053F-4D2E-8745-FE8328447844}" destId="{40EF1D33-931E-480A-83F7-E21466FD9F08}" srcOrd="0" destOrd="0" presId="urn:microsoft.com/office/officeart/2005/8/layout/process1"/>
    <dgm:cxn modelId="{84EFBA3D-F352-4DAE-A519-A6666C464697}" type="presOf" srcId="{0E4725F1-5E69-4DBA-941B-B40D06A05C0E}" destId="{44689A6D-E005-465A-B119-B1512E57CB64}" srcOrd="0" destOrd="0" presId="urn:microsoft.com/office/officeart/2005/8/layout/process1"/>
    <dgm:cxn modelId="{3BDD5EB7-CA22-44F2-8D40-B13ACCFC198D}" srcId="{A2DC2267-0ED9-4B36-8C14-04F39B144EEA}" destId="{976C1DB3-053F-4D2E-8745-FE8328447844}" srcOrd="0" destOrd="0" parTransId="{2E835810-1A99-4106-9E9F-79802E914938}" sibTransId="{0E4725F1-5E69-4DBA-941B-B40D06A05C0E}"/>
    <dgm:cxn modelId="{90108FD6-62A8-4FDD-A91F-16E7595D5BD7}" type="presOf" srcId="{45444306-238F-46F1-8EE2-FDFE0376FEBE}" destId="{FF2AD2E2-3F16-4905-8D9F-4E4BA1171003}" srcOrd="0" destOrd="0" presId="urn:microsoft.com/office/officeart/2005/8/layout/process1"/>
    <dgm:cxn modelId="{A0A71187-0CFA-4733-A6AC-355CEC8DF471}" srcId="{A2DC2267-0ED9-4B36-8C14-04F39B144EEA}" destId="{45444306-238F-46F1-8EE2-FDFE0376FEBE}" srcOrd="1" destOrd="0" parTransId="{39DD55C2-A28F-403F-A32C-255B40DBBC92}" sibTransId="{0262AE5F-0016-4F20-AEAB-4F6B3816C09E}"/>
    <dgm:cxn modelId="{93AA5645-262A-4535-B19B-A34BEF1CCF3A}" type="presOf" srcId="{0E4725F1-5E69-4DBA-941B-B40D06A05C0E}" destId="{FB05B7A3-789D-4368-8862-0521535821D7}" srcOrd="1" destOrd="0" presId="urn:microsoft.com/office/officeart/2005/8/layout/process1"/>
    <dgm:cxn modelId="{5AC3B361-9CD5-4E3D-989B-39E5AFDA8346}" type="presOf" srcId="{A2DC2267-0ED9-4B36-8C14-04F39B144EEA}" destId="{B12CB842-B0DD-4BEF-B491-3B14A167E83A}" srcOrd="0" destOrd="0" presId="urn:microsoft.com/office/officeart/2005/8/layout/process1"/>
    <dgm:cxn modelId="{AF474B83-8A02-4C17-982E-C3E468A8777B}" type="presParOf" srcId="{B12CB842-B0DD-4BEF-B491-3B14A167E83A}" destId="{40EF1D33-931E-480A-83F7-E21466FD9F08}" srcOrd="0" destOrd="0" presId="urn:microsoft.com/office/officeart/2005/8/layout/process1"/>
    <dgm:cxn modelId="{828204D5-7972-4544-8A9D-4CFBD2842DE3}" type="presParOf" srcId="{B12CB842-B0DD-4BEF-B491-3B14A167E83A}" destId="{44689A6D-E005-465A-B119-B1512E57CB64}" srcOrd="1" destOrd="0" presId="urn:microsoft.com/office/officeart/2005/8/layout/process1"/>
    <dgm:cxn modelId="{C22055DF-9ECA-4E79-9973-71810F732A34}" type="presParOf" srcId="{44689A6D-E005-465A-B119-B1512E57CB64}" destId="{FB05B7A3-789D-4368-8862-0521535821D7}" srcOrd="0" destOrd="0" presId="urn:microsoft.com/office/officeart/2005/8/layout/process1"/>
    <dgm:cxn modelId="{77AA0FFE-79CF-4743-94BA-31A41D3E4DB6}" type="presParOf" srcId="{B12CB842-B0DD-4BEF-B491-3B14A167E83A}" destId="{FF2AD2E2-3F16-4905-8D9F-4E4BA117100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A5CE84-2AFC-4DCE-9BDA-C2A4E23B121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7721E-F43A-40E1-9B77-CEF061497A94}">
      <dgm:prSet/>
      <dgm:spPr/>
      <dgm:t>
        <a:bodyPr/>
        <a:lstStyle/>
        <a:p>
          <a:pPr rtl="0"/>
          <a:r>
            <a:rPr lang="ru-RU" dirty="0" smtClean="0"/>
            <a:t>Из совокупности </a:t>
          </a:r>
          <a:r>
            <a:rPr lang="ru-RU" u="sng" dirty="0" smtClean="0"/>
            <a:t>приведенных федеральных, региональных и муниципальных правовых норм вытекает </a:t>
          </a:r>
          <a:r>
            <a:rPr lang="ru-RU" b="1" u="sng" dirty="0" smtClean="0"/>
            <a:t>однозначный полный запрет на все действия и виды деятельности,</a:t>
          </a:r>
          <a:r>
            <a:rPr lang="ru-RU" u="sng" dirty="0" smtClean="0"/>
            <a:t> которые предусмотрены Проектом освоения лесов в целях рекреации на арендованном участке леса (</a:t>
          </a:r>
          <a:r>
            <a:rPr lang="ru-RU" u="sng" dirty="0" err="1" smtClean="0"/>
            <a:t>Немчиновский</a:t>
          </a:r>
          <a:r>
            <a:rPr lang="ru-RU" u="sng" dirty="0" smtClean="0"/>
            <a:t> лес). </a:t>
          </a:r>
          <a:endParaRPr lang="ru-RU" dirty="0"/>
        </a:p>
      </dgm:t>
    </dgm:pt>
    <dgm:pt modelId="{E0A4BCA9-D9FA-4E24-96F0-70E1A1907908}" type="parTrans" cxnId="{0489E8C8-58D1-4368-B533-651AD3CFC42D}">
      <dgm:prSet/>
      <dgm:spPr/>
      <dgm:t>
        <a:bodyPr/>
        <a:lstStyle/>
        <a:p>
          <a:endParaRPr lang="ru-RU"/>
        </a:p>
      </dgm:t>
    </dgm:pt>
    <dgm:pt modelId="{209DD80A-BF85-4B96-9A43-03BBE812D680}" type="sibTrans" cxnId="{0489E8C8-58D1-4368-B533-651AD3CFC42D}">
      <dgm:prSet/>
      <dgm:spPr/>
      <dgm:t>
        <a:bodyPr/>
        <a:lstStyle/>
        <a:p>
          <a:endParaRPr lang="ru-RU"/>
        </a:p>
      </dgm:t>
    </dgm:pt>
    <dgm:pt modelId="{5BE41DF1-1BD3-48AD-BA66-10548CCABAC8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Выводы и предложения, выработанные по результатам работы экспертной комиссии, направлены для принятия мер в Генеральную прокурору РФ, Счетную палату РФ, Правительство РФ, Рослесхоз, </a:t>
          </a:r>
          <a:r>
            <a:rPr lang="ru-RU" dirty="0" err="1" smtClean="0">
              <a:solidFill>
                <a:schemeClr val="bg1"/>
              </a:solidFill>
            </a:rPr>
            <a:t>Росприроднадзор</a:t>
          </a:r>
          <a:r>
            <a:rPr lang="ru-RU" dirty="0" smtClean="0">
              <a:solidFill>
                <a:schemeClr val="bg1"/>
              </a:solidFill>
            </a:rPr>
            <a:t>, Правительство Московской области и Администрацию Одинцовского района. </a:t>
          </a:r>
          <a:endParaRPr lang="ru-RU" dirty="0">
            <a:solidFill>
              <a:schemeClr val="bg1"/>
            </a:solidFill>
          </a:endParaRPr>
        </a:p>
      </dgm:t>
    </dgm:pt>
    <dgm:pt modelId="{1EE6EB98-4751-49F1-95E4-CBADA38A0EC4}" type="parTrans" cxnId="{1DDCEC6E-48C6-45DA-A5AB-04433F4D1778}">
      <dgm:prSet/>
      <dgm:spPr/>
      <dgm:t>
        <a:bodyPr/>
        <a:lstStyle/>
        <a:p>
          <a:endParaRPr lang="ru-RU"/>
        </a:p>
      </dgm:t>
    </dgm:pt>
    <dgm:pt modelId="{960317A6-C090-4529-A846-A3DD5EFFD8A0}" type="sibTrans" cxnId="{1DDCEC6E-48C6-45DA-A5AB-04433F4D1778}">
      <dgm:prSet/>
      <dgm:spPr/>
      <dgm:t>
        <a:bodyPr/>
        <a:lstStyle/>
        <a:p>
          <a:endParaRPr lang="ru-RU"/>
        </a:p>
      </dgm:t>
    </dgm:pt>
    <dgm:pt modelId="{3B909B98-FCA1-49A8-B1F1-88C9237C6AD7}" type="pres">
      <dgm:prSet presAssocID="{85A5CE84-2AFC-4DCE-9BDA-C2A4E23B12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416BA-194E-4B12-B79B-6C489C624CD8}" type="pres">
      <dgm:prSet presAssocID="{5BE41DF1-1BD3-48AD-BA66-10548CCABAC8}" presName="boxAndChildren" presStyleCnt="0"/>
      <dgm:spPr/>
    </dgm:pt>
    <dgm:pt modelId="{905D5EE1-73CD-4027-9D23-BFC495717805}" type="pres">
      <dgm:prSet presAssocID="{5BE41DF1-1BD3-48AD-BA66-10548CCABAC8}" presName="parentTextBox" presStyleLbl="node1" presStyleIdx="0" presStyleCnt="2" custScaleY="85116"/>
      <dgm:spPr/>
      <dgm:t>
        <a:bodyPr/>
        <a:lstStyle/>
        <a:p>
          <a:endParaRPr lang="ru-RU"/>
        </a:p>
      </dgm:t>
    </dgm:pt>
    <dgm:pt modelId="{11BFD6A0-5C97-4B07-9A2E-6E915C6AA4E7}" type="pres">
      <dgm:prSet presAssocID="{209DD80A-BF85-4B96-9A43-03BBE812D680}" presName="sp" presStyleCnt="0"/>
      <dgm:spPr/>
    </dgm:pt>
    <dgm:pt modelId="{D401FE22-1661-4F55-A87C-BC1841DCDE3B}" type="pres">
      <dgm:prSet presAssocID="{D3E7721E-F43A-40E1-9B77-CEF061497A94}" presName="arrowAndChildren" presStyleCnt="0"/>
      <dgm:spPr/>
    </dgm:pt>
    <dgm:pt modelId="{4A4CD615-6565-4C4D-A111-C24883DB60EE}" type="pres">
      <dgm:prSet presAssocID="{D3E7721E-F43A-40E1-9B77-CEF061497A94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D79092C-0016-4621-8123-144989F15BF7}" type="presOf" srcId="{5BE41DF1-1BD3-48AD-BA66-10548CCABAC8}" destId="{905D5EE1-73CD-4027-9D23-BFC495717805}" srcOrd="0" destOrd="0" presId="urn:microsoft.com/office/officeart/2005/8/layout/process4"/>
    <dgm:cxn modelId="{1DDCEC6E-48C6-45DA-A5AB-04433F4D1778}" srcId="{85A5CE84-2AFC-4DCE-9BDA-C2A4E23B121E}" destId="{5BE41DF1-1BD3-48AD-BA66-10548CCABAC8}" srcOrd="1" destOrd="0" parTransId="{1EE6EB98-4751-49F1-95E4-CBADA38A0EC4}" sibTransId="{960317A6-C090-4529-A846-A3DD5EFFD8A0}"/>
    <dgm:cxn modelId="{B8FCD59F-A313-46F1-83A1-D7BB5124EE1E}" type="presOf" srcId="{85A5CE84-2AFC-4DCE-9BDA-C2A4E23B121E}" destId="{3B909B98-FCA1-49A8-B1F1-88C9237C6AD7}" srcOrd="0" destOrd="0" presId="urn:microsoft.com/office/officeart/2005/8/layout/process4"/>
    <dgm:cxn modelId="{0489E8C8-58D1-4368-B533-651AD3CFC42D}" srcId="{85A5CE84-2AFC-4DCE-9BDA-C2A4E23B121E}" destId="{D3E7721E-F43A-40E1-9B77-CEF061497A94}" srcOrd="0" destOrd="0" parTransId="{E0A4BCA9-D9FA-4E24-96F0-70E1A1907908}" sibTransId="{209DD80A-BF85-4B96-9A43-03BBE812D680}"/>
    <dgm:cxn modelId="{B56547C1-7E38-4C35-A327-CB8304F468E3}" type="presOf" srcId="{D3E7721E-F43A-40E1-9B77-CEF061497A94}" destId="{4A4CD615-6565-4C4D-A111-C24883DB60EE}" srcOrd="0" destOrd="0" presId="urn:microsoft.com/office/officeart/2005/8/layout/process4"/>
    <dgm:cxn modelId="{795A0672-353F-49E2-888E-32CED3D3F2A3}" type="presParOf" srcId="{3B909B98-FCA1-49A8-B1F1-88C9237C6AD7}" destId="{78B416BA-194E-4B12-B79B-6C489C624CD8}" srcOrd="0" destOrd="0" presId="urn:microsoft.com/office/officeart/2005/8/layout/process4"/>
    <dgm:cxn modelId="{FC10B6B6-4115-4F21-AF18-31586BA225C1}" type="presParOf" srcId="{78B416BA-194E-4B12-B79B-6C489C624CD8}" destId="{905D5EE1-73CD-4027-9D23-BFC495717805}" srcOrd="0" destOrd="0" presId="urn:microsoft.com/office/officeart/2005/8/layout/process4"/>
    <dgm:cxn modelId="{54B473AB-2FC5-4CD3-9CFA-3E40584EB456}" type="presParOf" srcId="{3B909B98-FCA1-49A8-B1F1-88C9237C6AD7}" destId="{11BFD6A0-5C97-4B07-9A2E-6E915C6AA4E7}" srcOrd="1" destOrd="0" presId="urn:microsoft.com/office/officeart/2005/8/layout/process4"/>
    <dgm:cxn modelId="{0ED0757F-4F1E-4418-A76D-7B2A447ACED4}" type="presParOf" srcId="{3B909B98-FCA1-49A8-B1F1-88C9237C6AD7}" destId="{D401FE22-1661-4F55-A87C-BC1841DCDE3B}" srcOrd="2" destOrd="0" presId="urn:microsoft.com/office/officeart/2005/8/layout/process4"/>
    <dgm:cxn modelId="{DD75F364-A99D-4580-91C2-3A843FE0567B}" type="presParOf" srcId="{D401FE22-1661-4F55-A87C-BC1841DCDE3B}" destId="{4A4CD615-6565-4C4D-A111-C24883DB60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C9FA0-C870-4B0D-9F9F-5454B9EAA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4CE66-3621-4504-BD72-DD82A01D2946}">
      <dgm:prSet/>
      <dgm:spPr/>
      <dgm:t>
        <a:bodyPr/>
        <a:lstStyle/>
        <a:p>
          <a:pPr algn="ctr" rtl="0"/>
          <a:r>
            <a:rPr lang="ru-RU" dirty="0" smtClean="0"/>
            <a:t>Проведение реформы законодательства является ключевым критерием для вступления России в ОЭСР</a:t>
          </a:r>
          <a:endParaRPr lang="ru-RU" dirty="0"/>
        </a:p>
      </dgm:t>
    </dgm:pt>
    <dgm:pt modelId="{1BE28609-2446-4976-93B3-834DAB822A2A}" type="parTrans" cxnId="{87880780-FAA9-4EB6-B9D2-170E9DD18A77}">
      <dgm:prSet/>
      <dgm:spPr/>
      <dgm:t>
        <a:bodyPr/>
        <a:lstStyle/>
        <a:p>
          <a:endParaRPr lang="ru-RU"/>
        </a:p>
      </dgm:t>
    </dgm:pt>
    <dgm:pt modelId="{948DA2CB-B1F1-444F-AAD3-85648CB54A9B}" type="sibTrans" cxnId="{87880780-FAA9-4EB6-B9D2-170E9DD18A77}">
      <dgm:prSet/>
      <dgm:spPr/>
      <dgm:t>
        <a:bodyPr/>
        <a:lstStyle/>
        <a:p>
          <a:endParaRPr lang="ru-RU"/>
        </a:p>
      </dgm:t>
    </dgm:pt>
    <dgm:pt modelId="{C172F8D5-F84B-4706-A4F7-7D2F69BE3520}">
      <dgm:prSet/>
      <dgm:spPr/>
      <dgm:t>
        <a:bodyPr/>
        <a:lstStyle/>
        <a:p>
          <a:pPr algn="ctr" rtl="0"/>
          <a:r>
            <a:rPr lang="ru-RU" dirty="0" smtClean="0"/>
            <a:t>Состоится ли ратификация </a:t>
          </a:r>
          <a:r>
            <a:rPr lang="ru-RU" dirty="0" err="1" smtClean="0"/>
            <a:t>Орхусской</a:t>
          </a:r>
          <a:r>
            <a:rPr lang="ru-RU" dirty="0" smtClean="0"/>
            <a:t> конвенции в 2014 году?</a:t>
          </a:r>
          <a:endParaRPr lang="ru-RU" dirty="0"/>
        </a:p>
      </dgm:t>
    </dgm:pt>
    <dgm:pt modelId="{2D4D30B7-D3F6-4730-9418-A5387B138319}" type="parTrans" cxnId="{11825048-1CC9-4C7F-9FCC-9AF6EA48C579}">
      <dgm:prSet/>
      <dgm:spPr/>
      <dgm:t>
        <a:bodyPr/>
        <a:lstStyle/>
        <a:p>
          <a:endParaRPr lang="ru-RU"/>
        </a:p>
      </dgm:t>
    </dgm:pt>
    <dgm:pt modelId="{6C6490DD-74C8-4C37-A46F-9EC8642A35F0}" type="sibTrans" cxnId="{11825048-1CC9-4C7F-9FCC-9AF6EA48C579}">
      <dgm:prSet/>
      <dgm:spPr/>
      <dgm:t>
        <a:bodyPr/>
        <a:lstStyle/>
        <a:p>
          <a:endParaRPr lang="ru-RU"/>
        </a:p>
      </dgm:t>
    </dgm:pt>
    <dgm:pt modelId="{D99DDF5C-2A78-409E-BC6F-20AEBCC3884A}" type="pres">
      <dgm:prSet presAssocID="{2F2C9FA0-C870-4B0D-9F9F-5454B9EAA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DED1B-1EBF-4380-8B3A-C5E776F326FE}" type="pres">
      <dgm:prSet presAssocID="{4884CE66-3621-4504-BD72-DD82A01D29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31D4-BE4C-4C82-A946-72B205D6CB97}" type="pres">
      <dgm:prSet presAssocID="{948DA2CB-B1F1-444F-AAD3-85648CB54A9B}" presName="spacer" presStyleCnt="0"/>
      <dgm:spPr/>
    </dgm:pt>
    <dgm:pt modelId="{A6C35AD4-3724-45A6-8874-892618450332}" type="pres">
      <dgm:prSet presAssocID="{C172F8D5-F84B-4706-A4F7-7D2F69BE35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3BA32-4507-4812-B91C-C7C550388B0F}" type="presOf" srcId="{4884CE66-3621-4504-BD72-DD82A01D2946}" destId="{9F2DED1B-1EBF-4380-8B3A-C5E776F326FE}" srcOrd="0" destOrd="0" presId="urn:microsoft.com/office/officeart/2005/8/layout/vList2"/>
    <dgm:cxn modelId="{A34079C1-EE27-4D0A-A597-9AA6E5191191}" type="presOf" srcId="{2F2C9FA0-C870-4B0D-9F9F-5454B9EAA133}" destId="{D99DDF5C-2A78-409E-BC6F-20AEBCC3884A}" srcOrd="0" destOrd="0" presId="urn:microsoft.com/office/officeart/2005/8/layout/vList2"/>
    <dgm:cxn modelId="{87880780-FAA9-4EB6-B9D2-170E9DD18A77}" srcId="{2F2C9FA0-C870-4B0D-9F9F-5454B9EAA133}" destId="{4884CE66-3621-4504-BD72-DD82A01D2946}" srcOrd="0" destOrd="0" parTransId="{1BE28609-2446-4976-93B3-834DAB822A2A}" sibTransId="{948DA2CB-B1F1-444F-AAD3-85648CB54A9B}"/>
    <dgm:cxn modelId="{11825048-1CC9-4C7F-9FCC-9AF6EA48C579}" srcId="{2F2C9FA0-C870-4B0D-9F9F-5454B9EAA133}" destId="{C172F8D5-F84B-4706-A4F7-7D2F69BE3520}" srcOrd="1" destOrd="0" parTransId="{2D4D30B7-D3F6-4730-9418-A5387B138319}" sibTransId="{6C6490DD-74C8-4C37-A46F-9EC8642A35F0}"/>
    <dgm:cxn modelId="{46E9B8E6-4106-46B1-9E4B-180443D2A130}" type="presOf" srcId="{C172F8D5-F84B-4706-A4F7-7D2F69BE3520}" destId="{A6C35AD4-3724-45A6-8874-892618450332}" srcOrd="0" destOrd="0" presId="urn:microsoft.com/office/officeart/2005/8/layout/vList2"/>
    <dgm:cxn modelId="{E4D3D024-1B9D-4785-BE24-520A36703A4B}" type="presParOf" srcId="{D99DDF5C-2A78-409E-BC6F-20AEBCC3884A}" destId="{9F2DED1B-1EBF-4380-8B3A-C5E776F326FE}" srcOrd="0" destOrd="0" presId="urn:microsoft.com/office/officeart/2005/8/layout/vList2"/>
    <dgm:cxn modelId="{6C131AA7-2941-4727-82F2-922CAEDE40A0}" type="presParOf" srcId="{D99DDF5C-2A78-409E-BC6F-20AEBCC3884A}" destId="{65AE31D4-BE4C-4C82-A946-72B205D6CB97}" srcOrd="1" destOrd="0" presId="urn:microsoft.com/office/officeart/2005/8/layout/vList2"/>
    <dgm:cxn modelId="{C62BD37D-024A-426F-93B1-56D5700BF8C5}" type="presParOf" srcId="{D99DDF5C-2A78-409E-BC6F-20AEBCC3884A}" destId="{A6C35AD4-3724-45A6-8874-8926184503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94FB7-7529-4FF4-87C3-3F034FDC24B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1DADB-E661-41A7-8122-53347138FF96}">
      <dgm:prSet/>
      <dgm:spPr/>
      <dgm:t>
        <a:bodyPr/>
        <a:lstStyle/>
        <a:p>
          <a:pPr rtl="0"/>
          <a:r>
            <a:rPr lang="ru-RU" smtClean="0"/>
            <a:t>Общественность</a:t>
          </a:r>
          <a:endParaRPr lang="ru-RU"/>
        </a:p>
      </dgm:t>
    </dgm:pt>
    <dgm:pt modelId="{D12063A0-0370-4B19-9B78-8712944D8C85}" type="parTrans" cxnId="{C2D9D8DC-D8CF-42E9-A59F-FFD1B68C0666}">
      <dgm:prSet/>
      <dgm:spPr/>
      <dgm:t>
        <a:bodyPr/>
        <a:lstStyle/>
        <a:p>
          <a:endParaRPr lang="ru-RU"/>
        </a:p>
      </dgm:t>
    </dgm:pt>
    <dgm:pt modelId="{D841D6E6-8222-4732-A849-3E5CCDBE81A8}" type="sibTrans" cxnId="{C2D9D8DC-D8CF-42E9-A59F-FFD1B68C0666}">
      <dgm:prSet/>
      <dgm:spPr/>
      <dgm:t>
        <a:bodyPr/>
        <a:lstStyle/>
        <a:p>
          <a:endParaRPr lang="ru-RU"/>
        </a:p>
      </dgm:t>
    </dgm:pt>
    <dgm:pt modelId="{1120C0B9-50E3-4E6F-8CB7-96AB2EF9806F}">
      <dgm:prSet/>
      <dgm:spPr/>
      <dgm:t>
        <a:bodyPr/>
        <a:lstStyle/>
        <a:p>
          <a:pPr rtl="0"/>
          <a:r>
            <a:rPr lang="ru-RU" smtClean="0"/>
            <a:t>Обнаружение, фиксация нарушений, получение поддержки в социальных кругах</a:t>
          </a:r>
          <a:endParaRPr lang="ru-RU"/>
        </a:p>
      </dgm:t>
    </dgm:pt>
    <dgm:pt modelId="{75515CEB-E9E3-4D7B-9B22-9B5CA8D14B1B}" type="parTrans" cxnId="{8CF541E3-846E-454D-BE59-FF92126936F3}">
      <dgm:prSet/>
      <dgm:spPr/>
      <dgm:t>
        <a:bodyPr/>
        <a:lstStyle/>
        <a:p>
          <a:endParaRPr lang="ru-RU"/>
        </a:p>
      </dgm:t>
    </dgm:pt>
    <dgm:pt modelId="{C94CBC03-FB8C-442A-99F1-369990311054}" type="sibTrans" cxnId="{8CF541E3-846E-454D-BE59-FF92126936F3}">
      <dgm:prSet/>
      <dgm:spPr/>
      <dgm:t>
        <a:bodyPr/>
        <a:lstStyle/>
        <a:p>
          <a:endParaRPr lang="ru-RU"/>
        </a:p>
      </dgm:t>
    </dgm:pt>
    <dgm:pt modelId="{58CF0C7F-5AC7-4F97-B09B-84B4358AB43F}">
      <dgm:prSet/>
      <dgm:spPr/>
      <dgm:t>
        <a:bodyPr/>
        <a:lstStyle/>
        <a:p>
          <a:pPr rtl="0"/>
          <a:r>
            <a:rPr lang="ru-RU" dirty="0" smtClean="0"/>
            <a:t>Палата</a:t>
          </a:r>
          <a:endParaRPr lang="ru-RU" dirty="0"/>
        </a:p>
      </dgm:t>
    </dgm:pt>
    <dgm:pt modelId="{21195E20-EEB9-4EE7-861C-57BF8083778B}" type="parTrans" cxnId="{5E96E14C-97BF-423A-91F5-DB510499D710}">
      <dgm:prSet/>
      <dgm:spPr/>
      <dgm:t>
        <a:bodyPr/>
        <a:lstStyle/>
        <a:p>
          <a:endParaRPr lang="ru-RU"/>
        </a:p>
      </dgm:t>
    </dgm:pt>
    <dgm:pt modelId="{F0F778D8-AA73-4C17-91D1-D56F60538A35}" type="sibTrans" cxnId="{5E96E14C-97BF-423A-91F5-DB510499D710}">
      <dgm:prSet/>
      <dgm:spPr/>
      <dgm:t>
        <a:bodyPr/>
        <a:lstStyle/>
        <a:p>
          <a:endParaRPr lang="ru-RU"/>
        </a:p>
      </dgm:t>
    </dgm:pt>
    <dgm:pt modelId="{17877CD2-A382-49B6-A800-00F1B1E4E7E9}">
      <dgm:prSet/>
      <dgm:spPr/>
      <dgm:t>
        <a:bodyPr/>
        <a:lstStyle/>
        <a:p>
          <a:pPr rtl="0"/>
          <a:r>
            <a:rPr lang="ru-RU" dirty="0" smtClean="0"/>
            <a:t>Аргументация, профессиональный анализ на основе процедур аудита и верификации данных</a:t>
          </a:r>
          <a:endParaRPr lang="ru-RU" dirty="0"/>
        </a:p>
      </dgm:t>
    </dgm:pt>
    <dgm:pt modelId="{1F3BAA8F-92AE-4C29-B079-4CD7627E2A82}" type="parTrans" cxnId="{71FB1DD1-66F5-4ACE-BA08-3B0C886F6912}">
      <dgm:prSet/>
      <dgm:spPr/>
      <dgm:t>
        <a:bodyPr/>
        <a:lstStyle/>
        <a:p>
          <a:endParaRPr lang="ru-RU"/>
        </a:p>
      </dgm:t>
    </dgm:pt>
    <dgm:pt modelId="{D72DCDF1-2D69-4489-9785-4595E1831089}" type="sibTrans" cxnId="{71FB1DD1-66F5-4ACE-BA08-3B0C886F6912}">
      <dgm:prSet/>
      <dgm:spPr/>
      <dgm:t>
        <a:bodyPr/>
        <a:lstStyle/>
        <a:p>
          <a:endParaRPr lang="ru-RU"/>
        </a:p>
      </dgm:t>
    </dgm:pt>
    <dgm:pt modelId="{3F20A18B-ADF1-423C-83F0-391DDBF44339}" type="pres">
      <dgm:prSet presAssocID="{62194FB7-7529-4FF4-87C3-3F034FDC24B1}" presName="diagram" presStyleCnt="0">
        <dgm:presLayoutVars>
          <dgm:dir/>
          <dgm:resizeHandles val="exact"/>
        </dgm:presLayoutVars>
      </dgm:prSet>
      <dgm:spPr/>
    </dgm:pt>
    <dgm:pt modelId="{AD15C83A-77A5-4976-B6CE-708AF2538617}" type="pres">
      <dgm:prSet presAssocID="{5111DADB-E661-41A7-8122-53347138FF96}" presName="arrow" presStyleLbl="node1" presStyleIdx="0" presStyleCnt="2" custScaleY="100033">
        <dgm:presLayoutVars>
          <dgm:bulletEnabled val="1"/>
        </dgm:presLayoutVars>
      </dgm:prSet>
      <dgm:spPr/>
    </dgm:pt>
    <dgm:pt modelId="{52883ADC-7C87-42C3-AC92-FCAE285AC467}" type="pres">
      <dgm:prSet presAssocID="{58CF0C7F-5AC7-4F97-B09B-84B4358AB43F}" presName="arrow" presStyleLbl="node1" presStyleIdx="1" presStyleCnt="2" custScaleY="100033" custRadScaleRad="93330" custRadScaleInc="320">
        <dgm:presLayoutVars>
          <dgm:bulletEnabled val="1"/>
        </dgm:presLayoutVars>
      </dgm:prSet>
      <dgm:spPr/>
    </dgm:pt>
  </dgm:ptLst>
  <dgm:cxnLst>
    <dgm:cxn modelId="{C97C7A4F-6F67-49CE-B9E8-03086290E38F}" type="presOf" srcId="{1120C0B9-50E3-4E6F-8CB7-96AB2EF9806F}" destId="{AD15C83A-77A5-4976-B6CE-708AF2538617}" srcOrd="0" destOrd="1" presId="urn:microsoft.com/office/officeart/2005/8/layout/arrow5"/>
    <dgm:cxn modelId="{C2D9D8DC-D8CF-42E9-A59F-FFD1B68C0666}" srcId="{62194FB7-7529-4FF4-87C3-3F034FDC24B1}" destId="{5111DADB-E661-41A7-8122-53347138FF96}" srcOrd="0" destOrd="0" parTransId="{D12063A0-0370-4B19-9B78-8712944D8C85}" sibTransId="{D841D6E6-8222-4732-A849-3E5CCDBE81A8}"/>
    <dgm:cxn modelId="{AB706B08-7DEC-4D9C-B019-249FE3451217}" type="presOf" srcId="{58CF0C7F-5AC7-4F97-B09B-84B4358AB43F}" destId="{52883ADC-7C87-42C3-AC92-FCAE285AC467}" srcOrd="0" destOrd="0" presId="urn:microsoft.com/office/officeart/2005/8/layout/arrow5"/>
    <dgm:cxn modelId="{8CF541E3-846E-454D-BE59-FF92126936F3}" srcId="{5111DADB-E661-41A7-8122-53347138FF96}" destId="{1120C0B9-50E3-4E6F-8CB7-96AB2EF9806F}" srcOrd="0" destOrd="0" parTransId="{75515CEB-E9E3-4D7B-9B22-9B5CA8D14B1B}" sibTransId="{C94CBC03-FB8C-442A-99F1-369990311054}"/>
    <dgm:cxn modelId="{07645F8B-3A49-4345-93C8-3760C74120FD}" type="presOf" srcId="{5111DADB-E661-41A7-8122-53347138FF96}" destId="{AD15C83A-77A5-4976-B6CE-708AF2538617}" srcOrd="0" destOrd="0" presId="urn:microsoft.com/office/officeart/2005/8/layout/arrow5"/>
    <dgm:cxn modelId="{EE9424CA-0041-4BF9-9A5C-2D8D560613A6}" type="presOf" srcId="{62194FB7-7529-4FF4-87C3-3F034FDC24B1}" destId="{3F20A18B-ADF1-423C-83F0-391DDBF44339}" srcOrd="0" destOrd="0" presId="urn:microsoft.com/office/officeart/2005/8/layout/arrow5"/>
    <dgm:cxn modelId="{71FB1DD1-66F5-4ACE-BA08-3B0C886F6912}" srcId="{58CF0C7F-5AC7-4F97-B09B-84B4358AB43F}" destId="{17877CD2-A382-49B6-A800-00F1B1E4E7E9}" srcOrd="0" destOrd="0" parTransId="{1F3BAA8F-92AE-4C29-B079-4CD7627E2A82}" sibTransId="{D72DCDF1-2D69-4489-9785-4595E1831089}"/>
    <dgm:cxn modelId="{728632D3-C04E-408A-9308-B21BC65C0D48}" type="presOf" srcId="{17877CD2-A382-49B6-A800-00F1B1E4E7E9}" destId="{52883ADC-7C87-42C3-AC92-FCAE285AC467}" srcOrd="0" destOrd="1" presId="urn:microsoft.com/office/officeart/2005/8/layout/arrow5"/>
    <dgm:cxn modelId="{5E96E14C-97BF-423A-91F5-DB510499D710}" srcId="{62194FB7-7529-4FF4-87C3-3F034FDC24B1}" destId="{58CF0C7F-5AC7-4F97-B09B-84B4358AB43F}" srcOrd="1" destOrd="0" parTransId="{21195E20-EEB9-4EE7-861C-57BF8083778B}" sibTransId="{F0F778D8-AA73-4C17-91D1-D56F60538A35}"/>
    <dgm:cxn modelId="{84B34CDA-969D-4CB0-8C7A-B0087C8F56FF}" type="presParOf" srcId="{3F20A18B-ADF1-423C-83F0-391DDBF44339}" destId="{AD15C83A-77A5-4976-B6CE-708AF2538617}" srcOrd="0" destOrd="0" presId="urn:microsoft.com/office/officeart/2005/8/layout/arrow5"/>
    <dgm:cxn modelId="{10269168-1B18-4A56-A44A-CC968979C25B}" type="presParOf" srcId="{3F20A18B-ADF1-423C-83F0-391DDBF44339}" destId="{52883ADC-7C87-42C3-AC92-FCAE285AC46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766E9C-36F2-4E2F-84F8-49D24FE429B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47F71-31BF-43FB-97B1-AF13B6918A07}">
      <dgm:prSet/>
      <dgm:spPr/>
      <dgm:t>
        <a:bodyPr/>
        <a:lstStyle/>
        <a:p>
          <a:pPr rtl="0"/>
          <a:r>
            <a:rPr lang="ru-RU" smtClean="0"/>
            <a:t>Почему необходимо участие аудиторов</a:t>
          </a:r>
          <a:endParaRPr lang="ru-RU"/>
        </a:p>
      </dgm:t>
    </dgm:pt>
    <dgm:pt modelId="{8A601D00-F275-4389-BD64-909C75422120}" type="parTrans" cxnId="{E2E06ECA-1121-4D41-9884-6A326F522C62}">
      <dgm:prSet/>
      <dgm:spPr/>
      <dgm:t>
        <a:bodyPr/>
        <a:lstStyle/>
        <a:p>
          <a:endParaRPr lang="ru-RU"/>
        </a:p>
      </dgm:t>
    </dgm:pt>
    <dgm:pt modelId="{02FAF8B4-E817-4E2B-A322-883A77A3FD9B}" type="sibTrans" cxnId="{E2E06ECA-1121-4D41-9884-6A326F522C62}">
      <dgm:prSet/>
      <dgm:spPr/>
      <dgm:t>
        <a:bodyPr/>
        <a:lstStyle/>
        <a:p>
          <a:endParaRPr lang="ru-RU"/>
        </a:p>
      </dgm:t>
    </dgm:pt>
    <dgm:pt modelId="{8E17ACA9-3051-4899-8CD1-82267CA33907}">
      <dgm:prSet custT="1"/>
      <dgm:spPr/>
      <dgm:t>
        <a:bodyPr/>
        <a:lstStyle/>
        <a:p>
          <a:pPr rtl="0"/>
          <a:r>
            <a:rPr lang="ru-RU" sz="1200" dirty="0" smtClean="0"/>
            <a:t>Знание актуальных отечественных и международных требований и норм, стандартов в области ООС, которые могут обеспечить более полную защиту интересов общества</a:t>
          </a:r>
          <a:r>
            <a:rPr lang="ru-RU" sz="1000" dirty="0" smtClean="0"/>
            <a:t>.</a:t>
          </a:r>
          <a:endParaRPr lang="ru-RU" sz="1000" dirty="0"/>
        </a:p>
      </dgm:t>
    </dgm:pt>
    <dgm:pt modelId="{ACBE9E64-D213-4F12-824A-8D1DA304AA95}" type="parTrans" cxnId="{49B53BA7-B91F-4986-A586-405C28346581}">
      <dgm:prSet/>
      <dgm:spPr/>
      <dgm:t>
        <a:bodyPr/>
        <a:lstStyle/>
        <a:p>
          <a:endParaRPr lang="ru-RU"/>
        </a:p>
      </dgm:t>
    </dgm:pt>
    <dgm:pt modelId="{131C0C3B-D0CF-4820-B364-27E27BD621F2}" type="sibTrans" cxnId="{49B53BA7-B91F-4986-A586-405C28346581}">
      <dgm:prSet/>
      <dgm:spPr/>
      <dgm:t>
        <a:bodyPr/>
        <a:lstStyle/>
        <a:p>
          <a:endParaRPr lang="ru-RU"/>
        </a:p>
      </dgm:t>
    </dgm:pt>
    <dgm:pt modelId="{64B8DB71-BCAD-4F2F-A772-FC65FA1A8F76}">
      <dgm:prSet custT="1"/>
      <dgm:spPr/>
      <dgm:t>
        <a:bodyPr/>
        <a:lstStyle/>
        <a:p>
          <a:pPr rtl="0"/>
          <a:r>
            <a:rPr lang="ru-RU" sz="1400" dirty="0" smtClean="0"/>
            <a:t>Квалифицированная оценка всего спектра экологических и социальных воздействий проекта</a:t>
          </a:r>
          <a:endParaRPr lang="ru-RU" sz="1400" dirty="0"/>
        </a:p>
      </dgm:t>
    </dgm:pt>
    <dgm:pt modelId="{4E614124-A318-49EC-A3A2-7A1CDEC9637D}" type="parTrans" cxnId="{15A2DA54-F531-4F92-A2F1-F934402C2F90}">
      <dgm:prSet/>
      <dgm:spPr/>
      <dgm:t>
        <a:bodyPr/>
        <a:lstStyle/>
        <a:p>
          <a:endParaRPr lang="ru-RU"/>
        </a:p>
      </dgm:t>
    </dgm:pt>
    <dgm:pt modelId="{2521E56F-9477-4A83-8BE6-A3AE7F341ACE}" type="sibTrans" cxnId="{15A2DA54-F531-4F92-A2F1-F934402C2F90}">
      <dgm:prSet/>
      <dgm:spPr/>
      <dgm:t>
        <a:bodyPr/>
        <a:lstStyle/>
        <a:p>
          <a:endParaRPr lang="ru-RU"/>
        </a:p>
      </dgm:t>
    </dgm:pt>
    <dgm:pt modelId="{CC1F158C-FB43-4C99-8068-0D181AE5ED41}">
      <dgm:prSet custT="1"/>
      <dgm:spPr/>
      <dgm:t>
        <a:bodyPr/>
        <a:lstStyle/>
        <a:p>
          <a:pPr rtl="0"/>
          <a:r>
            <a:rPr lang="ru-RU" sz="1400" dirty="0" smtClean="0"/>
            <a:t>Квалифицированный анализ проектных решений, направленных на предотвращение и снижение негативного воздействия на ОС</a:t>
          </a:r>
          <a:endParaRPr lang="ru-RU" sz="1400" dirty="0"/>
        </a:p>
      </dgm:t>
    </dgm:pt>
    <dgm:pt modelId="{C49DE07E-2008-405A-AFF2-81AA45296FF3}" type="parTrans" cxnId="{F9A948E2-2C1F-46A4-9633-8C1F6A9FFDB5}">
      <dgm:prSet/>
      <dgm:spPr/>
      <dgm:t>
        <a:bodyPr/>
        <a:lstStyle/>
        <a:p>
          <a:endParaRPr lang="ru-RU"/>
        </a:p>
      </dgm:t>
    </dgm:pt>
    <dgm:pt modelId="{4557BA19-3968-48CD-B7C9-2F4E22C6DEFA}" type="sibTrans" cxnId="{F9A948E2-2C1F-46A4-9633-8C1F6A9FFDB5}">
      <dgm:prSet/>
      <dgm:spPr/>
      <dgm:t>
        <a:bodyPr/>
        <a:lstStyle/>
        <a:p>
          <a:endParaRPr lang="ru-RU"/>
        </a:p>
      </dgm:t>
    </dgm:pt>
    <dgm:pt modelId="{978ED361-0CA8-44E9-9DFD-35190CA1ABA6}">
      <dgm:prSet custT="1"/>
      <dgm:spPr/>
      <dgm:t>
        <a:bodyPr/>
        <a:lstStyle/>
        <a:p>
          <a:pPr rtl="0"/>
          <a:r>
            <a:rPr lang="ru-RU" sz="1600" dirty="0" smtClean="0"/>
            <a:t>Правовая оценка</a:t>
          </a:r>
          <a:endParaRPr lang="ru-RU" sz="1600" dirty="0"/>
        </a:p>
      </dgm:t>
    </dgm:pt>
    <dgm:pt modelId="{C47CEC48-CBCF-4007-9B5D-73B31232B008}" type="parTrans" cxnId="{9B04F280-4833-43B3-B2E9-42CEEDE84437}">
      <dgm:prSet/>
      <dgm:spPr/>
      <dgm:t>
        <a:bodyPr/>
        <a:lstStyle/>
        <a:p>
          <a:endParaRPr lang="ru-RU"/>
        </a:p>
      </dgm:t>
    </dgm:pt>
    <dgm:pt modelId="{EA44F7BA-7211-4AD4-B188-166DD715E047}" type="sibTrans" cxnId="{9B04F280-4833-43B3-B2E9-42CEEDE84437}">
      <dgm:prSet/>
      <dgm:spPr/>
      <dgm:t>
        <a:bodyPr/>
        <a:lstStyle/>
        <a:p>
          <a:endParaRPr lang="ru-RU"/>
        </a:p>
      </dgm:t>
    </dgm:pt>
    <dgm:pt modelId="{EF2E47A7-008C-492A-8E54-7D6575A4924A}">
      <dgm:prSet custT="1"/>
      <dgm:spPr/>
      <dgm:t>
        <a:bodyPr/>
        <a:lstStyle/>
        <a:p>
          <a:pPr rtl="0"/>
          <a:r>
            <a:rPr lang="ru-RU" sz="1200" dirty="0" smtClean="0"/>
            <a:t>Оценка социальной эффективности проекта</a:t>
          </a:r>
          <a:endParaRPr lang="ru-RU" sz="1200" dirty="0"/>
        </a:p>
      </dgm:t>
    </dgm:pt>
    <dgm:pt modelId="{E1047CDE-4975-408C-B532-6871F8724327}" type="parTrans" cxnId="{7C133A6E-C8DE-4E51-A849-ED761D98F028}">
      <dgm:prSet/>
      <dgm:spPr/>
      <dgm:t>
        <a:bodyPr/>
        <a:lstStyle/>
        <a:p>
          <a:endParaRPr lang="ru-RU"/>
        </a:p>
      </dgm:t>
    </dgm:pt>
    <dgm:pt modelId="{51461542-5545-4119-A545-71094BE39AD7}" type="sibTrans" cxnId="{7C133A6E-C8DE-4E51-A849-ED761D98F028}">
      <dgm:prSet/>
      <dgm:spPr/>
      <dgm:t>
        <a:bodyPr/>
        <a:lstStyle/>
        <a:p>
          <a:endParaRPr lang="ru-RU"/>
        </a:p>
      </dgm:t>
    </dgm:pt>
    <dgm:pt modelId="{B1838357-B5AE-49AA-B301-D2EAD01AD003}">
      <dgm:prSet/>
      <dgm:spPr/>
      <dgm:t>
        <a:bodyPr/>
        <a:lstStyle/>
        <a:p>
          <a:pPr rtl="0"/>
          <a:r>
            <a:rPr lang="ru-RU" dirty="0" smtClean="0"/>
            <a:t>Выработка аргументированной позиции и достижение компромиссного решения по ключевым претензиям</a:t>
          </a:r>
          <a:endParaRPr lang="ru-RU" dirty="0"/>
        </a:p>
      </dgm:t>
    </dgm:pt>
    <dgm:pt modelId="{EF03EF55-8179-40DF-A550-1DBF0EBF76C5}" type="parTrans" cxnId="{A96CE78D-DA1E-4F84-9F45-15A6364362B6}">
      <dgm:prSet/>
      <dgm:spPr/>
      <dgm:t>
        <a:bodyPr/>
        <a:lstStyle/>
        <a:p>
          <a:endParaRPr lang="ru-RU"/>
        </a:p>
      </dgm:t>
    </dgm:pt>
    <dgm:pt modelId="{B7121182-25C1-4517-91A8-16EAD4E55AE1}" type="sibTrans" cxnId="{A96CE78D-DA1E-4F84-9F45-15A6364362B6}">
      <dgm:prSet/>
      <dgm:spPr/>
      <dgm:t>
        <a:bodyPr/>
        <a:lstStyle/>
        <a:p>
          <a:endParaRPr lang="ru-RU"/>
        </a:p>
      </dgm:t>
    </dgm:pt>
    <dgm:pt modelId="{4FDAFBE9-8948-4AE5-8CD0-E86D4C23225B}" type="pres">
      <dgm:prSet presAssocID="{E1766E9C-36F2-4E2F-84F8-49D24FE429BA}" presName="composite" presStyleCnt="0">
        <dgm:presLayoutVars>
          <dgm:chMax val="1"/>
          <dgm:dir/>
          <dgm:resizeHandles val="exact"/>
        </dgm:presLayoutVars>
      </dgm:prSet>
      <dgm:spPr/>
    </dgm:pt>
    <dgm:pt modelId="{7A13A472-9121-4754-80DE-CDF9BB9F8BCD}" type="pres">
      <dgm:prSet presAssocID="{56B47F71-31BF-43FB-97B1-AF13B6918A07}" presName="roof" presStyleLbl="dkBgShp" presStyleIdx="0" presStyleCnt="2" custScaleY="42099"/>
      <dgm:spPr/>
    </dgm:pt>
    <dgm:pt modelId="{BA8D6B61-FAFA-4D6B-9C74-8DBAE1057EF1}" type="pres">
      <dgm:prSet presAssocID="{56B47F71-31BF-43FB-97B1-AF13B6918A07}" presName="pillars" presStyleCnt="0"/>
      <dgm:spPr/>
    </dgm:pt>
    <dgm:pt modelId="{56A8E59D-0858-433F-856D-611D39F9C2A7}" type="pres">
      <dgm:prSet presAssocID="{56B47F71-31BF-43FB-97B1-AF13B6918A07}" presName="pillar1" presStyleLbl="node1" presStyleIdx="0" presStyleCnt="6">
        <dgm:presLayoutVars>
          <dgm:bulletEnabled val="1"/>
        </dgm:presLayoutVars>
      </dgm:prSet>
      <dgm:spPr/>
    </dgm:pt>
    <dgm:pt modelId="{BBCD7C4A-9AD7-47A2-A7A0-92A4D80B169D}" type="pres">
      <dgm:prSet presAssocID="{64B8DB71-BCAD-4F2F-A772-FC65FA1A8F76}" presName="pillarX" presStyleLbl="node1" presStyleIdx="1" presStyleCnt="6">
        <dgm:presLayoutVars>
          <dgm:bulletEnabled val="1"/>
        </dgm:presLayoutVars>
      </dgm:prSet>
      <dgm:spPr/>
    </dgm:pt>
    <dgm:pt modelId="{2B03B6B5-6741-46B1-A195-539C31BFE9F7}" type="pres">
      <dgm:prSet presAssocID="{CC1F158C-FB43-4C99-8068-0D181AE5ED41}" presName="pillarX" presStyleLbl="node1" presStyleIdx="2" presStyleCnt="6">
        <dgm:presLayoutVars>
          <dgm:bulletEnabled val="1"/>
        </dgm:presLayoutVars>
      </dgm:prSet>
      <dgm:spPr/>
    </dgm:pt>
    <dgm:pt modelId="{FA69FF46-71B0-43D8-B3AC-E5DC17DDFE10}" type="pres">
      <dgm:prSet presAssocID="{978ED361-0CA8-44E9-9DFD-35190CA1ABA6}" presName="pillarX" presStyleLbl="node1" presStyleIdx="3" presStyleCnt="6">
        <dgm:presLayoutVars>
          <dgm:bulletEnabled val="1"/>
        </dgm:presLayoutVars>
      </dgm:prSet>
      <dgm:spPr/>
    </dgm:pt>
    <dgm:pt modelId="{FCD3FCEB-B4DC-4615-AF91-640961AD8C9A}" type="pres">
      <dgm:prSet presAssocID="{EF2E47A7-008C-492A-8E54-7D6575A4924A}" presName="pillarX" presStyleLbl="node1" presStyleIdx="4" presStyleCnt="6">
        <dgm:presLayoutVars>
          <dgm:bulletEnabled val="1"/>
        </dgm:presLayoutVars>
      </dgm:prSet>
      <dgm:spPr/>
    </dgm:pt>
    <dgm:pt modelId="{4E25950B-3DED-412D-877E-1EB728E9CE2B}" type="pres">
      <dgm:prSet presAssocID="{B1838357-B5AE-49AA-B301-D2EAD01AD003}" presName="pillarX" presStyleLbl="node1" presStyleIdx="5" presStyleCnt="6">
        <dgm:presLayoutVars>
          <dgm:bulletEnabled val="1"/>
        </dgm:presLayoutVars>
      </dgm:prSet>
      <dgm:spPr/>
    </dgm:pt>
    <dgm:pt modelId="{A45A3B95-0341-4064-87C3-75A241426C28}" type="pres">
      <dgm:prSet presAssocID="{56B47F71-31BF-43FB-97B1-AF13B6918A07}" presName="base" presStyleLbl="dkBgShp" presStyleIdx="1" presStyleCnt="2"/>
      <dgm:spPr/>
    </dgm:pt>
  </dgm:ptLst>
  <dgm:cxnLst>
    <dgm:cxn modelId="{A96CE78D-DA1E-4F84-9F45-15A6364362B6}" srcId="{56B47F71-31BF-43FB-97B1-AF13B6918A07}" destId="{B1838357-B5AE-49AA-B301-D2EAD01AD003}" srcOrd="5" destOrd="0" parTransId="{EF03EF55-8179-40DF-A550-1DBF0EBF76C5}" sibTransId="{B7121182-25C1-4517-91A8-16EAD4E55AE1}"/>
    <dgm:cxn modelId="{AFF32A2D-BE81-48BF-ABC4-6EF20A248D6D}" type="presOf" srcId="{EF2E47A7-008C-492A-8E54-7D6575A4924A}" destId="{FCD3FCEB-B4DC-4615-AF91-640961AD8C9A}" srcOrd="0" destOrd="0" presId="urn:microsoft.com/office/officeart/2005/8/layout/hList3"/>
    <dgm:cxn modelId="{60172D57-73FB-4132-8252-BC71D3F1684C}" type="presOf" srcId="{E1766E9C-36F2-4E2F-84F8-49D24FE429BA}" destId="{4FDAFBE9-8948-4AE5-8CD0-E86D4C23225B}" srcOrd="0" destOrd="0" presId="urn:microsoft.com/office/officeart/2005/8/layout/hList3"/>
    <dgm:cxn modelId="{9B04F280-4833-43B3-B2E9-42CEEDE84437}" srcId="{56B47F71-31BF-43FB-97B1-AF13B6918A07}" destId="{978ED361-0CA8-44E9-9DFD-35190CA1ABA6}" srcOrd="3" destOrd="0" parTransId="{C47CEC48-CBCF-4007-9B5D-73B31232B008}" sibTransId="{EA44F7BA-7211-4AD4-B188-166DD715E047}"/>
    <dgm:cxn modelId="{F9A948E2-2C1F-46A4-9633-8C1F6A9FFDB5}" srcId="{56B47F71-31BF-43FB-97B1-AF13B6918A07}" destId="{CC1F158C-FB43-4C99-8068-0D181AE5ED41}" srcOrd="2" destOrd="0" parTransId="{C49DE07E-2008-405A-AFF2-81AA45296FF3}" sibTransId="{4557BA19-3968-48CD-B7C9-2F4E22C6DEFA}"/>
    <dgm:cxn modelId="{E2E06ECA-1121-4D41-9884-6A326F522C62}" srcId="{E1766E9C-36F2-4E2F-84F8-49D24FE429BA}" destId="{56B47F71-31BF-43FB-97B1-AF13B6918A07}" srcOrd="0" destOrd="0" parTransId="{8A601D00-F275-4389-BD64-909C75422120}" sibTransId="{02FAF8B4-E817-4E2B-A322-883A77A3FD9B}"/>
    <dgm:cxn modelId="{49B53BA7-B91F-4986-A586-405C28346581}" srcId="{56B47F71-31BF-43FB-97B1-AF13B6918A07}" destId="{8E17ACA9-3051-4899-8CD1-82267CA33907}" srcOrd="0" destOrd="0" parTransId="{ACBE9E64-D213-4F12-824A-8D1DA304AA95}" sibTransId="{131C0C3B-D0CF-4820-B364-27E27BD621F2}"/>
    <dgm:cxn modelId="{DE183806-CCF9-428A-A191-B449FCBD487E}" type="presOf" srcId="{8E17ACA9-3051-4899-8CD1-82267CA33907}" destId="{56A8E59D-0858-433F-856D-611D39F9C2A7}" srcOrd="0" destOrd="0" presId="urn:microsoft.com/office/officeart/2005/8/layout/hList3"/>
    <dgm:cxn modelId="{7C133A6E-C8DE-4E51-A849-ED761D98F028}" srcId="{56B47F71-31BF-43FB-97B1-AF13B6918A07}" destId="{EF2E47A7-008C-492A-8E54-7D6575A4924A}" srcOrd="4" destOrd="0" parTransId="{E1047CDE-4975-408C-B532-6871F8724327}" sibTransId="{51461542-5545-4119-A545-71094BE39AD7}"/>
    <dgm:cxn modelId="{B8C21D5C-5342-4253-93E3-0CB8DA3F9950}" type="presOf" srcId="{978ED361-0CA8-44E9-9DFD-35190CA1ABA6}" destId="{FA69FF46-71B0-43D8-B3AC-E5DC17DDFE10}" srcOrd="0" destOrd="0" presId="urn:microsoft.com/office/officeart/2005/8/layout/hList3"/>
    <dgm:cxn modelId="{724C2D51-F7F7-4349-9872-B13C4FA7ABCE}" type="presOf" srcId="{CC1F158C-FB43-4C99-8068-0D181AE5ED41}" destId="{2B03B6B5-6741-46B1-A195-539C31BFE9F7}" srcOrd="0" destOrd="0" presId="urn:microsoft.com/office/officeart/2005/8/layout/hList3"/>
    <dgm:cxn modelId="{0156BA1A-20E4-41DC-A875-C3F85E06FB59}" type="presOf" srcId="{56B47F71-31BF-43FB-97B1-AF13B6918A07}" destId="{7A13A472-9121-4754-80DE-CDF9BB9F8BCD}" srcOrd="0" destOrd="0" presId="urn:microsoft.com/office/officeart/2005/8/layout/hList3"/>
    <dgm:cxn modelId="{5FBDE878-43EC-4963-BAC0-BD2949215FF5}" type="presOf" srcId="{B1838357-B5AE-49AA-B301-D2EAD01AD003}" destId="{4E25950B-3DED-412D-877E-1EB728E9CE2B}" srcOrd="0" destOrd="0" presId="urn:microsoft.com/office/officeart/2005/8/layout/hList3"/>
    <dgm:cxn modelId="{15A2DA54-F531-4F92-A2F1-F934402C2F90}" srcId="{56B47F71-31BF-43FB-97B1-AF13B6918A07}" destId="{64B8DB71-BCAD-4F2F-A772-FC65FA1A8F76}" srcOrd="1" destOrd="0" parTransId="{4E614124-A318-49EC-A3A2-7A1CDEC9637D}" sibTransId="{2521E56F-9477-4A83-8BE6-A3AE7F341ACE}"/>
    <dgm:cxn modelId="{AAF36116-BDB9-4723-A230-72A424868A17}" type="presOf" srcId="{64B8DB71-BCAD-4F2F-A772-FC65FA1A8F76}" destId="{BBCD7C4A-9AD7-47A2-A7A0-92A4D80B169D}" srcOrd="0" destOrd="0" presId="urn:microsoft.com/office/officeart/2005/8/layout/hList3"/>
    <dgm:cxn modelId="{7C340779-C827-4CD7-8530-132768D0AF88}" type="presParOf" srcId="{4FDAFBE9-8948-4AE5-8CD0-E86D4C23225B}" destId="{7A13A472-9121-4754-80DE-CDF9BB9F8BCD}" srcOrd="0" destOrd="0" presId="urn:microsoft.com/office/officeart/2005/8/layout/hList3"/>
    <dgm:cxn modelId="{F2FC203D-57A7-4650-82E2-000D19003439}" type="presParOf" srcId="{4FDAFBE9-8948-4AE5-8CD0-E86D4C23225B}" destId="{BA8D6B61-FAFA-4D6B-9C74-8DBAE1057EF1}" srcOrd="1" destOrd="0" presId="urn:microsoft.com/office/officeart/2005/8/layout/hList3"/>
    <dgm:cxn modelId="{118D7B58-6CFB-46F2-B9EA-B047EE4C6531}" type="presParOf" srcId="{BA8D6B61-FAFA-4D6B-9C74-8DBAE1057EF1}" destId="{56A8E59D-0858-433F-856D-611D39F9C2A7}" srcOrd="0" destOrd="0" presId="urn:microsoft.com/office/officeart/2005/8/layout/hList3"/>
    <dgm:cxn modelId="{FBAA4ABC-BADF-4485-BEF6-AEBCC7D92F70}" type="presParOf" srcId="{BA8D6B61-FAFA-4D6B-9C74-8DBAE1057EF1}" destId="{BBCD7C4A-9AD7-47A2-A7A0-92A4D80B169D}" srcOrd="1" destOrd="0" presId="urn:microsoft.com/office/officeart/2005/8/layout/hList3"/>
    <dgm:cxn modelId="{863021EB-8289-48AE-85FF-CF1A7420B981}" type="presParOf" srcId="{BA8D6B61-FAFA-4D6B-9C74-8DBAE1057EF1}" destId="{2B03B6B5-6741-46B1-A195-539C31BFE9F7}" srcOrd="2" destOrd="0" presId="urn:microsoft.com/office/officeart/2005/8/layout/hList3"/>
    <dgm:cxn modelId="{A1C28792-6AAC-4C99-B9DB-E7AB0BDFEC97}" type="presParOf" srcId="{BA8D6B61-FAFA-4D6B-9C74-8DBAE1057EF1}" destId="{FA69FF46-71B0-43D8-B3AC-E5DC17DDFE10}" srcOrd="3" destOrd="0" presId="urn:microsoft.com/office/officeart/2005/8/layout/hList3"/>
    <dgm:cxn modelId="{0037E3CC-20B6-4C39-AD50-2093D7F7E384}" type="presParOf" srcId="{BA8D6B61-FAFA-4D6B-9C74-8DBAE1057EF1}" destId="{FCD3FCEB-B4DC-4615-AF91-640961AD8C9A}" srcOrd="4" destOrd="0" presId="urn:microsoft.com/office/officeart/2005/8/layout/hList3"/>
    <dgm:cxn modelId="{D954C4C2-1543-4AF7-922C-F6ED06001954}" type="presParOf" srcId="{BA8D6B61-FAFA-4D6B-9C74-8DBAE1057EF1}" destId="{4E25950B-3DED-412D-877E-1EB728E9CE2B}" srcOrd="5" destOrd="0" presId="urn:microsoft.com/office/officeart/2005/8/layout/hList3"/>
    <dgm:cxn modelId="{FF6746D6-E49C-4821-889C-DAA020D38E96}" type="presParOf" srcId="{4FDAFBE9-8948-4AE5-8CD0-E86D4C23225B}" destId="{A45A3B95-0341-4064-87C3-75A241426C2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CC0D4-D25D-4A16-8FD5-E6FE6F07FFA6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03565-3345-4FCA-8295-CBFD33383863}">
      <dgm:prSet/>
      <dgm:spPr/>
      <dgm:t>
        <a:bodyPr/>
        <a:lstStyle/>
        <a:p>
          <a:pPr rtl="0"/>
          <a:r>
            <a:rPr lang="ru-RU" smtClean="0"/>
            <a:t>Этапы взаимодействия</a:t>
          </a:r>
          <a:endParaRPr lang="ru-RU"/>
        </a:p>
      </dgm:t>
    </dgm:pt>
    <dgm:pt modelId="{3C0302C2-975C-4A4E-82C6-27AB5326A17E}" type="parTrans" cxnId="{6B79AA88-9483-4663-B9D6-216CDEEE89E3}">
      <dgm:prSet/>
      <dgm:spPr/>
      <dgm:t>
        <a:bodyPr/>
        <a:lstStyle/>
        <a:p>
          <a:endParaRPr lang="ru-RU"/>
        </a:p>
      </dgm:t>
    </dgm:pt>
    <dgm:pt modelId="{351CDAE8-3106-4A14-99D5-05DFCF1F64D9}" type="sibTrans" cxnId="{6B79AA88-9483-4663-B9D6-216CDEEE89E3}">
      <dgm:prSet/>
      <dgm:spPr/>
      <dgm:t>
        <a:bodyPr/>
        <a:lstStyle/>
        <a:p>
          <a:endParaRPr lang="ru-RU"/>
        </a:p>
      </dgm:t>
    </dgm:pt>
    <dgm:pt modelId="{975ECD7D-700A-47C9-AD01-6AB2C8FE5595}">
      <dgm:prSet/>
      <dgm:spPr/>
      <dgm:t>
        <a:bodyPr/>
        <a:lstStyle/>
        <a:p>
          <a:pPr rtl="0"/>
          <a:r>
            <a:rPr lang="ru-RU" smtClean="0"/>
            <a:t>Этап анализа</a:t>
          </a:r>
          <a:endParaRPr lang="ru-RU"/>
        </a:p>
      </dgm:t>
    </dgm:pt>
    <dgm:pt modelId="{DC6A8BC9-9607-4D1C-BC30-AE350A29B3B9}" type="parTrans" cxnId="{184C0098-6198-438C-A7E9-11F9AD9D33B5}">
      <dgm:prSet/>
      <dgm:spPr/>
      <dgm:t>
        <a:bodyPr/>
        <a:lstStyle/>
        <a:p>
          <a:endParaRPr lang="ru-RU"/>
        </a:p>
      </dgm:t>
    </dgm:pt>
    <dgm:pt modelId="{A3F41810-1DD6-4243-B01D-501A05E73860}" type="sibTrans" cxnId="{184C0098-6198-438C-A7E9-11F9AD9D33B5}">
      <dgm:prSet/>
      <dgm:spPr/>
      <dgm:t>
        <a:bodyPr/>
        <a:lstStyle/>
        <a:p>
          <a:endParaRPr lang="ru-RU"/>
        </a:p>
      </dgm:t>
    </dgm:pt>
    <dgm:pt modelId="{0B53593C-560F-42C5-9F83-12381A28C3FD}">
      <dgm:prSet/>
      <dgm:spPr/>
      <dgm:t>
        <a:bodyPr/>
        <a:lstStyle/>
        <a:p>
          <a:pPr rtl="0"/>
          <a:r>
            <a:rPr lang="ru-RU" smtClean="0"/>
            <a:t>Этап диалога</a:t>
          </a:r>
          <a:endParaRPr lang="ru-RU"/>
        </a:p>
      </dgm:t>
    </dgm:pt>
    <dgm:pt modelId="{92B8511F-F9C0-48D0-8A5A-FC3B2DF00AFA}" type="parTrans" cxnId="{9E252323-2342-4281-8156-98BEAFB2CD56}">
      <dgm:prSet/>
      <dgm:spPr/>
      <dgm:t>
        <a:bodyPr/>
        <a:lstStyle/>
        <a:p>
          <a:endParaRPr lang="ru-RU"/>
        </a:p>
      </dgm:t>
    </dgm:pt>
    <dgm:pt modelId="{FB7A343A-9F43-4350-BE27-1E1482AC1BB8}" type="sibTrans" cxnId="{9E252323-2342-4281-8156-98BEAFB2CD56}">
      <dgm:prSet/>
      <dgm:spPr/>
      <dgm:t>
        <a:bodyPr/>
        <a:lstStyle/>
        <a:p>
          <a:endParaRPr lang="ru-RU"/>
        </a:p>
      </dgm:t>
    </dgm:pt>
    <dgm:pt modelId="{B126995C-36E8-4183-8E11-41928CC782BB}">
      <dgm:prSet/>
      <dgm:spPr/>
      <dgm:t>
        <a:bodyPr/>
        <a:lstStyle/>
        <a:p>
          <a:pPr rtl="0"/>
          <a:r>
            <a:rPr lang="ru-RU" dirty="0" smtClean="0"/>
            <a:t>Этап принятия решений</a:t>
          </a:r>
          <a:endParaRPr lang="ru-RU" dirty="0"/>
        </a:p>
      </dgm:t>
    </dgm:pt>
    <dgm:pt modelId="{196F1A11-DDE4-4B49-8359-5A26EBDFDE00}" type="parTrans" cxnId="{034CAD70-2BB5-4940-9F15-1E51C3B48BFE}">
      <dgm:prSet/>
      <dgm:spPr/>
      <dgm:t>
        <a:bodyPr/>
        <a:lstStyle/>
        <a:p>
          <a:endParaRPr lang="ru-RU"/>
        </a:p>
      </dgm:t>
    </dgm:pt>
    <dgm:pt modelId="{08DFC9AA-0A04-44A1-AC12-7431B7B86303}" type="sibTrans" cxnId="{034CAD70-2BB5-4940-9F15-1E51C3B48BFE}">
      <dgm:prSet/>
      <dgm:spPr/>
      <dgm:t>
        <a:bodyPr/>
        <a:lstStyle/>
        <a:p>
          <a:endParaRPr lang="ru-RU"/>
        </a:p>
      </dgm:t>
    </dgm:pt>
    <dgm:pt modelId="{06C62112-4CEC-4408-ADBB-0CD3B0439C03}">
      <dgm:prSet/>
      <dgm:spPr/>
      <dgm:t>
        <a:bodyPr/>
        <a:lstStyle/>
        <a:p>
          <a:pPr rtl="0"/>
          <a:r>
            <a:rPr lang="ru-RU" smtClean="0"/>
            <a:t>Этап контроля</a:t>
          </a:r>
          <a:endParaRPr lang="ru-RU"/>
        </a:p>
      </dgm:t>
    </dgm:pt>
    <dgm:pt modelId="{54C3CE8C-3103-42B0-A118-2E2EFDEBBA03}" type="parTrans" cxnId="{31CD8DDD-12A3-4738-9DD3-75F85D9B09BD}">
      <dgm:prSet/>
      <dgm:spPr/>
      <dgm:t>
        <a:bodyPr/>
        <a:lstStyle/>
        <a:p>
          <a:endParaRPr lang="ru-RU"/>
        </a:p>
      </dgm:t>
    </dgm:pt>
    <dgm:pt modelId="{64629A6C-CAC1-4640-B067-0A2B0560ADE6}" type="sibTrans" cxnId="{31CD8DDD-12A3-4738-9DD3-75F85D9B09BD}">
      <dgm:prSet/>
      <dgm:spPr/>
      <dgm:t>
        <a:bodyPr/>
        <a:lstStyle/>
        <a:p>
          <a:endParaRPr lang="ru-RU"/>
        </a:p>
      </dgm:t>
    </dgm:pt>
    <dgm:pt modelId="{AA65FE66-A4EE-4FE6-9DE6-E3EC18414A48}" type="pres">
      <dgm:prSet presAssocID="{423CC0D4-D25D-4A16-8FD5-E6FE6F07FF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8E826E-6D25-48D1-B43C-1DB3E451B011}" type="pres">
      <dgm:prSet presAssocID="{C4503565-3345-4FCA-8295-CBFD33383863}" presName="hierRoot1" presStyleCnt="0"/>
      <dgm:spPr/>
    </dgm:pt>
    <dgm:pt modelId="{CFD522B5-DFF0-40CF-856D-9F29503D01DD}" type="pres">
      <dgm:prSet presAssocID="{C4503565-3345-4FCA-8295-CBFD33383863}" presName="composite" presStyleCnt="0"/>
      <dgm:spPr/>
    </dgm:pt>
    <dgm:pt modelId="{D8EE2ECB-27D1-4674-80B2-DF17E9F9BCB8}" type="pres">
      <dgm:prSet presAssocID="{C4503565-3345-4FCA-8295-CBFD33383863}" presName="background" presStyleLbl="node0" presStyleIdx="0" presStyleCnt="1"/>
      <dgm:spPr/>
    </dgm:pt>
    <dgm:pt modelId="{B5DEDB57-2ADD-411A-81A0-8BCE15E7D77F}" type="pres">
      <dgm:prSet presAssocID="{C4503565-3345-4FCA-8295-CBFD33383863}" presName="text" presStyleLbl="fgAcc0" presStyleIdx="0" presStyleCnt="1">
        <dgm:presLayoutVars>
          <dgm:chPref val="3"/>
        </dgm:presLayoutVars>
      </dgm:prSet>
      <dgm:spPr/>
    </dgm:pt>
    <dgm:pt modelId="{C8FEA2EE-9AAA-447E-9AA6-70502AFDE968}" type="pres">
      <dgm:prSet presAssocID="{C4503565-3345-4FCA-8295-CBFD33383863}" presName="hierChild2" presStyleCnt="0"/>
      <dgm:spPr/>
    </dgm:pt>
    <dgm:pt modelId="{544318F6-60A9-4E97-B00B-6E8BED1C83BD}" type="pres">
      <dgm:prSet presAssocID="{DC6A8BC9-9607-4D1C-BC30-AE350A29B3B9}" presName="Name10" presStyleLbl="parChTrans1D2" presStyleIdx="0" presStyleCnt="4"/>
      <dgm:spPr/>
    </dgm:pt>
    <dgm:pt modelId="{3BF56039-0C45-4C1E-8DF5-027DB5695115}" type="pres">
      <dgm:prSet presAssocID="{975ECD7D-700A-47C9-AD01-6AB2C8FE5595}" presName="hierRoot2" presStyleCnt="0"/>
      <dgm:spPr/>
    </dgm:pt>
    <dgm:pt modelId="{581636C6-4F57-492D-B8EC-EFCE727378E3}" type="pres">
      <dgm:prSet presAssocID="{975ECD7D-700A-47C9-AD01-6AB2C8FE5595}" presName="composite2" presStyleCnt="0"/>
      <dgm:spPr/>
    </dgm:pt>
    <dgm:pt modelId="{36EB64E1-84C6-4959-863A-777F5450EB8C}" type="pres">
      <dgm:prSet presAssocID="{975ECD7D-700A-47C9-AD01-6AB2C8FE5595}" presName="background2" presStyleLbl="node2" presStyleIdx="0" presStyleCnt="4"/>
      <dgm:spPr/>
    </dgm:pt>
    <dgm:pt modelId="{6802AF81-A2BE-46C8-A7D0-19BFD0BC85EB}" type="pres">
      <dgm:prSet presAssocID="{975ECD7D-700A-47C9-AD01-6AB2C8FE5595}" presName="text2" presStyleLbl="fgAcc2" presStyleIdx="0" presStyleCnt="4">
        <dgm:presLayoutVars>
          <dgm:chPref val="3"/>
        </dgm:presLayoutVars>
      </dgm:prSet>
      <dgm:spPr/>
    </dgm:pt>
    <dgm:pt modelId="{B26BEF4D-71AF-4034-BD33-CDF0F3B60DD9}" type="pres">
      <dgm:prSet presAssocID="{975ECD7D-700A-47C9-AD01-6AB2C8FE5595}" presName="hierChild3" presStyleCnt="0"/>
      <dgm:spPr/>
    </dgm:pt>
    <dgm:pt modelId="{A5285238-A850-4BCC-88D0-B67350735872}" type="pres">
      <dgm:prSet presAssocID="{92B8511F-F9C0-48D0-8A5A-FC3B2DF00AFA}" presName="Name10" presStyleLbl="parChTrans1D2" presStyleIdx="1" presStyleCnt="4"/>
      <dgm:spPr/>
    </dgm:pt>
    <dgm:pt modelId="{A8173813-6C07-4E85-BCDC-F1A47D04E691}" type="pres">
      <dgm:prSet presAssocID="{0B53593C-560F-42C5-9F83-12381A28C3FD}" presName="hierRoot2" presStyleCnt="0"/>
      <dgm:spPr/>
    </dgm:pt>
    <dgm:pt modelId="{F50BAC6D-E736-4A39-9300-0AAC28F96FE8}" type="pres">
      <dgm:prSet presAssocID="{0B53593C-560F-42C5-9F83-12381A28C3FD}" presName="composite2" presStyleCnt="0"/>
      <dgm:spPr/>
    </dgm:pt>
    <dgm:pt modelId="{6C972F70-8556-4BD0-8B21-13C4EBE42535}" type="pres">
      <dgm:prSet presAssocID="{0B53593C-560F-42C5-9F83-12381A28C3FD}" presName="background2" presStyleLbl="node2" presStyleIdx="1" presStyleCnt="4"/>
      <dgm:spPr/>
    </dgm:pt>
    <dgm:pt modelId="{D78CF746-1CDB-4A64-B136-70E37A7B0101}" type="pres">
      <dgm:prSet presAssocID="{0B53593C-560F-42C5-9F83-12381A28C3FD}" presName="text2" presStyleLbl="fgAcc2" presStyleIdx="1" presStyleCnt="4">
        <dgm:presLayoutVars>
          <dgm:chPref val="3"/>
        </dgm:presLayoutVars>
      </dgm:prSet>
      <dgm:spPr/>
    </dgm:pt>
    <dgm:pt modelId="{8795838D-6683-45FD-B803-5253015E6F90}" type="pres">
      <dgm:prSet presAssocID="{0B53593C-560F-42C5-9F83-12381A28C3FD}" presName="hierChild3" presStyleCnt="0"/>
      <dgm:spPr/>
    </dgm:pt>
    <dgm:pt modelId="{944237AD-FE20-43A4-95CB-3732780424B9}" type="pres">
      <dgm:prSet presAssocID="{196F1A11-DDE4-4B49-8359-5A26EBDFDE00}" presName="Name10" presStyleLbl="parChTrans1D2" presStyleIdx="2" presStyleCnt="4"/>
      <dgm:spPr/>
    </dgm:pt>
    <dgm:pt modelId="{AC146C1B-0A99-40D5-9A4F-20731FA1B3C9}" type="pres">
      <dgm:prSet presAssocID="{B126995C-36E8-4183-8E11-41928CC782BB}" presName="hierRoot2" presStyleCnt="0"/>
      <dgm:spPr/>
    </dgm:pt>
    <dgm:pt modelId="{82A7693A-849B-4601-9324-9A594868188A}" type="pres">
      <dgm:prSet presAssocID="{B126995C-36E8-4183-8E11-41928CC782BB}" presName="composite2" presStyleCnt="0"/>
      <dgm:spPr/>
    </dgm:pt>
    <dgm:pt modelId="{8D0B77DE-3188-48F3-A8CE-E8D650DA5A12}" type="pres">
      <dgm:prSet presAssocID="{B126995C-36E8-4183-8E11-41928CC782BB}" presName="background2" presStyleLbl="node2" presStyleIdx="2" presStyleCnt="4"/>
      <dgm:spPr/>
    </dgm:pt>
    <dgm:pt modelId="{2FAE2D7B-2746-4EF6-A572-D3B3ECDB254E}" type="pres">
      <dgm:prSet presAssocID="{B126995C-36E8-4183-8E11-41928CC782B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4C3D3-DFF9-4AB2-8B2A-5B9C70923025}" type="pres">
      <dgm:prSet presAssocID="{B126995C-36E8-4183-8E11-41928CC782BB}" presName="hierChild3" presStyleCnt="0"/>
      <dgm:spPr/>
    </dgm:pt>
    <dgm:pt modelId="{E6537D59-4655-464F-951C-3F5DB8558A26}" type="pres">
      <dgm:prSet presAssocID="{54C3CE8C-3103-42B0-A118-2E2EFDEBBA03}" presName="Name10" presStyleLbl="parChTrans1D2" presStyleIdx="3" presStyleCnt="4"/>
      <dgm:spPr/>
    </dgm:pt>
    <dgm:pt modelId="{160DC854-6C4F-4641-A16D-CE58317497FA}" type="pres">
      <dgm:prSet presAssocID="{06C62112-4CEC-4408-ADBB-0CD3B0439C03}" presName="hierRoot2" presStyleCnt="0"/>
      <dgm:spPr/>
    </dgm:pt>
    <dgm:pt modelId="{BE0BA378-009B-4B24-9094-46EE9A604A97}" type="pres">
      <dgm:prSet presAssocID="{06C62112-4CEC-4408-ADBB-0CD3B0439C03}" presName="composite2" presStyleCnt="0"/>
      <dgm:spPr/>
    </dgm:pt>
    <dgm:pt modelId="{8E62D346-6A22-4BAA-BB98-1FF2C139FE82}" type="pres">
      <dgm:prSet presAssocID="{06C62112-4CEC-4408-ADBB-0CD3B0439C03}" presName="background2" presStyleLbl="node2" presStyleIdx="3" presStyleCnt="4"/>
      <dgm:spPr/>
    </dgm:pt>
    <dgm:pt modelId="{1F8C3FA2-E43D-4279-A408-BE40277E6FAA}" type="pres">
      <dgm:prSet presAssocID="{06C62112-4CEC-4408-ADBB-0CD3B0439C03}" presName="text2" presStyleLbl="fgAcc2" presStyleIdx="3" presStyleCnt="4">
        <dgm:presLayoutVars>
          <dgm:chPref val="3"/>
        </dgm:presLayoutVars>
      </dgm:prSet>
      <dgm:spPr/>
    </dgm:pt>
    <dgm:pt modelId="{6943FC9B-4680-4AE0-848F-D2A328F87840}" type="pres">
      <dgm:prSet presAssocID="{06C62112-4CEC-4408-ADBB-0CD3B0439C03}" presName="hierChild3" presStyleCnt="0"/>
      <dgm:spPr/>
    </dgm:pt>
  </dgm:ptLst>
  <dgm:cxnLst>
    <dgm:cxn modelId="{1262A45B-62B4-49C0-8DFB-5E2D07810CCE}" type="presOf" srcId="{B126995C-36E8-4183-8E11-41928CC782BB}" destId="{2FAE2D7B-2746-4EF6-A572-D3B3ECDB254E}" srcOrd="0" destOrd="0" presId="urn:microsoft.com/office/officeart/2005/8/layout/hierarchy1"/>
    <dgm:cxn modelId="{85C8E271-D738-4301-8AB9-360CA3968F00}" type="presOf" srcId="{196F1A11-DDE4-4B49-8359-5A26EBDFDE00}" destId="{944237AD-FE20-43A4-95CB-3732780424B9}" srcOrd="0" destOrd="0" presId="urn:microsoft.com/office/officeart/2005/8/layout/hierarchy1"/>
    <dgm:cxn modelId="{034CAD70-2BB5-4940-9F15-1E51C3B48BFE}" srcId="{C4503565-3345-4FCA-8295-CBFD33383863}" destId="{B126995C-36E8-4183-8E11-41928CC782BB}" srcOrd="2" destOrd="0" parTransId="{196F1A11-DDE4-4B49-8359-5A26EBDFDE00}" sibTransId="{08DFC9AA-0A04-44A1-AC12-7431B7B86303}"/>
    <dgm:cxn modelId="{064958E4-8A13-4E7F-92C4-AFECD8B05F66}" type="presOf" srcId="{423CC0D4-D25D-4A16-8FD5-E6FE6F07FFA6}" destId="{AA65FE66-A4EE-4FE6-9DE6-E3EC18414A48}" srcOrd="0" destOrd="0" presId="urn:microsoft.com/office/officeart/2005/8/layout/hierarchy1"/>
    <dgm:cxn modelId="{31CD8DDD-12A3-4738-9DD3-75F85D9B09BD}" srcId="{C4503565-3345-4FCA-8295-CBFD33383863}" destId="{06C62112-4CEC-4408-ADBB-0CD3B0439C03}" srcOrd="3" destOrd="0" parTransId="{54C3CE8C-3103-42B0-A118-2E2EFDEBBA03}" sibTransId="{64629A6C-CAC1-4640-B067-0A2B0560ADE6}"/>
    <dgm:cxn modelId="{6B79AA88-9483-4663-B9D6-216CDEEE89E3}" srcId="{423CC0D4-D25D-4A16-8FD5-E6FE6F07FFA6}" destId="{C4503565-3345-4FCA-8295-CBFD33383863}" srcOrd="0" destOrd="0" parTransId="{3C0302C2-975C-4A4E-82C6-27AB5326A17E}" sibTransId="{351CDAE8-3106-4A14-99D5-05DFCF1F64D9}"/>
    <dgm:cxn modelId="{574F3E0D-BB2F-49AC-BCAE-820C2BC3B84F}" type="presOf" srcId="{DC6A8BC9-9607-4D1C-BC30-AE350A29B3B9}" destId="{544318F6-60A9-4E97-B00B-6E8BED1C83BD}" srcOrd="0" destOrd="0" presId="urn:microsoft.com/office/officeart/2005/8/layout/hierarchy1"/>
    <dgm:cxn modelId="{9C8854E3-F600-4B33-8FA3-6CCA42F0CCEB}" type="presOf" srcId="{C4503565-3345-4FCA-8295-CBFD33383863}" destId="{B5DEDB57-2ADD-411A-81A0-8BCE15E7D77F}" srcOrd="0" destOrd="0" presId="urn:microsoft.com/office/officeart/2005/8/layout/hierarchy1"/>
    <dgm:cxn modelId="{ED1DB8C1-3D12-4209-9414-BE0D8718D8EF}" type="presOf" srcId="{92B8511F-F9C0-48D0-8A5A-FC3B2DF00AFA}" destId="{A5285238-A850-4BCC-88D0-B67350735872}" srcOrd="0" destOrd="0" presId="urn:microsoft.com/office/officeart/2005/8/layout/hierarchy1"/>
    <dgm:cxn modelId="{9E252323-2342-4281-8156-98BEAFB2CD56}" srcId="{C4503565-3345-4FCA-8295-CBFD33383863}" destId="{0B53593C-560F-42C5-9F83-12381A28C3FD}" srcOrd="1" destOrd="0" parTransId="{92B8511F-F9C0-48D0-8A5A-FC3B2DF00AFA}" sibTransId="{FB7A343A-9F43-4350-BE27-1E1482AC1BB8}"/>
    <dgm:cxn modelId="{95F50C04-8D8F-48EB-9175-36253FE3EF60}" type="presOf" srcId="{54C3CE8C-3103-42B0-A118-2E2EFDEBBA03}" destId="{E6537D59-4655-464F-951C-3F5DB8558A26}" srcOrd="0" destOrd="0" presId="urn:microsoft.com/office/officeart/2005/8/layout/hierarchy1"/>
    <dgm:cxn modelId="{184C0098-6198-438C-A7E9-11F9AD9D33B5}" srcId="{C4503565-3345-4FCA-8295-CBFD33383863}" destId="{975ECD7D-700A-47C9-AD01-6AB2C8FE5595}" srcOrd="0" destOrd="0" parTransId="{DC6A8BC9-9607-4D1C-BC30-AE350A29B3B9}" sibTransId="{A3F41810-1DD6-4243-B01D-501A05E73860}"/>
    <dgm:cxn modelId="{1870C6A4-9992-446B-AE93-7F9CBED42EA8}" type="presOf" srcId="{975ECD7D-700A-47C9-AD01-6AB2C8FE5595}" destId="{6802AF81-A2BE-46C8-A7D0-19BFD0BC85EB}" srcOrd="0" destOrd="0" presId="urn:microsoft.com/office/officeart/2005/8/layout/hierarchy1"/>
    <dgm:cxn modelId="{D3D5B5C9-873D-4387-9204-AC0EB087F9E3}" type="presOf" srcId="{06C62112-4CEC-4408-ADBB-0CD3B0439C03}" destId="{1F8C3FA2-E43D-4279-A408-BE40277E6FAA}" srcOrd="0" destOrd="0" presId="urn:microsoft.com/office/officeart/2005/8/layout/hierarchy1"/>
    <dgm:cxn modelId="{B23484E9-4093-4B63-B711-25F469F16D9C}" type="presOf" srcId="{0B53593C-560F-42C5-9F83-12381A28C3FD}" destId="{D78CF746-1CDB-4A64-B136-70E37A7B0101}" srcOrd="0" destOrd="0" presId="urn:microsoft.com/office/officeart/2005/8/layout/hierarchy1"/>
    <dgm:cxn modelId="{A2111388-0798-492B-9494-204BE96515A6}" type="presParOf" srcId="{AA65FE66-A4EE-4FE6-9DE6-E3EC18414A48}" destId="{AE8E826E-6D25-48D1-B43C-1DB3E451B011}" srcOrd="0" destOrd="0" presId="urn:microsoft.com/office/officeart/2005/8/layout/hierarchy1"/>
    <dgm:cxn modelId="{33B1D24E-6593-40DB-B4F0-5D0918A87CB5}" type="presParOf" srcId="{AE8E826E-6D25-48D1-B43C-1DB3E451B011}" destId="{CFD522B5-DFF0-40CF-856D-9F29503D01DD}" srcOrd="0" destOrd="0" presId="urn:microsoft.com/office/officeart/2005/8/layout/hierarchy1"/>
    <dgm:cxn modelId="{60E2D837-4A1C-4A3F-A8D7-299CA01528AD}" type="presParOf" srcId="{CFD522B5-DFF0-40CF-856D-9F29503D01DD}" destId="{D8EE2ECB-27D1-4674-80B2-DF17E9F9BCB8}" srcOrd="0" destOrd="0" presId="urn:microsoft.com/office/officeart/2005/8/layout/hierarchy1"/>
    <dgm:cxn modelId="{51305338-81D8-4550-8195-49BB2E217481}" type="presParOf" srcId="{CFD522B5-DFF0-40CF-856D-9F29503D01DD}" destId="{B5DEDB57-2ADD-411A-81A0-8BCE15E7D77F}" srcOrd="1" destOrd="0" presId="urn:microsoft.com/office/officeart/2005/8/layout/hierarchy1"/>
    <dgm:cxn modelId="{A9764B97-60DB-4247-ADF5-2ECF73B71DD0}" type="presParOf" srcId="{AE8E826E-6D25-48D1-B43C-1DB3E451B011}" destId="{C8FEA2EE-9AAA-447E-9AA6-70502AFDE968}" srcOrd="1" destOrd="0" presId="urn:microsoft.com/office/officeart/2005/8/layout/hierarchy1"/>
    <dgm:cxn modelId="{7A35DACE-59BB-4389-B335-1E644D8A3163}" type="presParOf" srcId="{C8FEA2EE-9AAA-447E-9AA6-70502AFDE968}" destId="{544318F6-60A9-4E97-B00B-6E8BED1C83BD}" srcOrd="0" destOrd="0" presId="urn:microsoft.com/office/officeart/2005/8/layout/hierarchy1"/>
    <dgm:cxn modelId="{14BB5C0C-815B-45E3-A1A1-99C2355ABCE2}" type="presParOf" srcId="{C8FEA2EE-9AAA-447E-9AA6-70502AFDE968}" destId="{3BF56039-0C45-4C1E-8DF5-027DB5695115}" srcOrd="1" destOrd="0" presId="urn:microsoft.com/office/officeart/2005/8/layout/hierarchy1"/>
    <dgm:cxn modelId="{6DEEC2BB-50CF-40F0-ADA9-CF39D4A17B22}" type="presParOf" srcId="{3BF56039-0C45-4C1E-8DF5-027DB5695115}" destId="{581636C6-4F57-492D-B8EC-EFCE727378E3}" srcOrd="0" destOrd="0" presId="urn:microsoft.com/office/officeart/2005/8/layout/hierarchy1"/>
    <dgm:cxn modelId="{7A56E68E-D17B-459E-B72D-DA5805D62E99}" type="presParOf" srcId="{581636C6-4F57-492D-B8EC-EFCE727378E3}" destId="{36EB64E1-84C6-4959-863A-777F5450EB8C}" srcOrd="0" destOrd="0" presId="urn:microsoft.com/office/officeart/2005/8/layout/hierarchy1"/>
    <dgm:cxn modelId="{2CED88C1-0F47-4BD8-8223-BA31EBB5A153}" type="presParOf" srcId="{581636C6-4F57-492D-B8EC-EFCE727378E3}" destId="{6802AF81-A2BE-46C8-A7D0-19BFD0BC85EB}" srcOrd="1" destOrd="0" presId="urn:microsoft.com/office/officeart/2005/8/layout/hierarchy1"/>
    <dgm:cxn modelId="{14485CD6-6891-4221-8FC3-DC063EA3C030}" type="presParOf" srcId="{3BF56039-0C45-4C1E-8DF5-027DB5695115}" destId="{B26BEF4D-71AF-4034-BD33-CDF0F3B60DD9}" srcOrd="1" destOrd="0" presId="urn:microsoft.com/office/officeart/2005/8/layout/hierarchy1"/>
    <dgm:cxn modelId="{925E842E-A794-4C7C-90AA-6B6975216378}" type="presParOf" srcId="{C8FEA2EE-9AAA-447E-9AA6-70502AFDE968}" destId="{A5285238-A850-4BCC-88D0-B67350735872}" srcOrd="2" destOrd="0" presId="urn:microsoft.com/office/officeart/2005/8/layout/hierarchy1"/>
    <dgm:cxn modelId="{55F5D3DD-679B-483A-A54F-FDB0F5B12589}" type="presParOf" srcId="{C8FEA2EE-9AAA-447E-9AA6-70502AFDE968}" destId="{A8173813-6C07-4E85-BCDC-F1A47D04E691}" srcOrd="3" destOrd="0" presId="urn:microsoft.com/office/officeart/2005/8/layout/hierarchy1"/>
    <dgm:cxn modelId="{18E256E8-DECF-4174-8D9C-A55F129A6000}" type="presParOf" srcId="{A8173813-6C07-4E85-BCDC-F1A47D04E691}" destId="{F50BAC6D-E736-4A39-9300-0AAC28F96FE8}" srcOrd="0" destOrd="0" presId="urn:microsoft.com/office/officeart/2005/8/layout/hierarchy1"/>
    <dgm:cxn modelId="{0895B161-3561-4153-948C-A3E1A5914A91}" type="presParOf" srcId="{F50BAC6D-E736-4A39-9300-0AAC28F96FE8}" destId="{6C972F70-8556-4BD0-8B21-13C4EBE42535}" srcOrd="0" destOrd="0" presId="urn:microsoft.com/office/officeart/2005/8/layout/hierarchy1"/>
    <dgm:cxn modelId="{56FA8A83-3414-4885-A79C-F2EDDD65E262}" type="presParOf" srcId="{F50BAC6D-E736-4A39-9300-0AAC28F96FE8}" destId="{D78CF746-1CDB-4A64-B136-70E37A7B0101}" srcOrd="1" destOrd="0" presId="urn:microsoft.com/office/officeart/2005/8/layout/hierarchy1"/>
    <dgm:cxn modelId="{DE549F30-51E2-48D8-9D54-73D387DB0447}" type="presParOf" srcId="{A8173813-6C07-4E85-BCDC-F1A47D04E691}" destId="{8795838D-6683-45FD-B803-5253015E6F90}" srcOrd="1" destOrd="0" presId="urn:microsoft.com/office/officeart/2005/8/layout/hierarchy1"/>
    <dgm:cxn modelId="{5E07F983-18C3-40C4-8226-AD1F9A765D6F}" type="presParOf" srcId="{C8FEA2EE-9AAA-447E-9AA6-70502AFDE968}" destId="{944237AD-FE20-43A4-95CB-3732780424B9}" srcOrd="4" destOrd="0" presId="urn:microsoft.com/office/officeart/2005/8/layout/hierarchy1"/>
    <dgm:cxn modelId="{4E840925-E155-4452-BFC8-E22C234C9D4F}" type="presParOf" srcId="{C8FEA2EE-9AAA-447E-9AA6-70502AFDE968}" destId="{AC146C1B-0A99-40D5-9A4F-20731FA1B3C9}" srcOrd="5" destOrd="0" presId="urn:microsoft.com/office/officeart/2005/8/layout/hierarchy1"/>
    <dgm:cxn modelId="{670BC39F-3BFC-4225-9D13-EAD201F7095B}" type="presParOf" srcId="{AC146C1B-0A99-40D5-9A4F-20731FA1B3C9}" destId="{82A7693A-849B-4601-9324-9A594868188A}" srcOrd="0" destOrd="0" presId="urn:microsoft.com/office/officeart/2005/8/layout/hierarchy1"/>
    <dgm:cxn modelId="{EF9C46C0-FADA-416F-B875-F194EA0E5FC7}" type="presParOf" srcId="{82A7693A-849B-4601-9324-9A594868188A}" destId="{8D0B77DE-3188-48F3-A8CE-E8D650DA5A12}" srcOrd="0" destOrd="0" presId="urn:microsoft.com/office/officeart/2005/8/layout/hierarchy1"/>
    <dgm:cxn modelId="{595A2244-53A3-4437-A730-001BA38B83B1}" type="presParOf" srcId="{82A7693A-849B-4601-9324-9A594868188A}" destId="{2FAE2D7B-2746-4EF6-A572-D3B3ECDB254E}" srcOrd="1" destOrd="0" presId="urn:microsoft.com/office/officeart/2005/8/layout/hierarchy1"/>
    <dgm:cxn modelId="{8348CE2D-CB9C-48B2-B4CC-BD5B57FB69F8}" type="presParOf" srcId="{AC146C1B-0A99-40D5-9A4F-20731FA1B3C9}" destId="{5414C3D3-DFF9-4AB2-8B2A-5B9C70923025}" srcOrd="1" destOrd="0" presId="urn:microsoft.com/office/officeart/2005/8/layout/hierarchy1"/>
    <dgm:cxn modelId="{E416D88C-76F4-41EA-8B30-901C2FA745B1}" type="presParOf" srcId="{C8FEA2EE-9AAA-447E-9AA6-70502AFDE968}" destId="{E6537D59-4655-464F-951C-3F5DB8558A26}" srcOrd="6" destOrd="0" presId="urn:microsoft.com/office/officeart/2005/8/layout/hierarchy1"/>
    <dgm:cxn modelId="{A7F7B709-03D4-4C9D-9CB9-33CCB665A6A8}" type="presParOf" srcId="{C8FEA2EE-9AAA-447E-9AA6-70502AFDE968}" destId="{160DC854-6C4F-4641-A16D-CE58317497FA}" srcOrd="7" destOrd="0" presId="urn:microsoft.com/office/officeart/2005/8/layout/hierarchy1"/>
    <dgm:cxn modelId="{5E6E25F1-12AD-4B73-B3F4-A14BE45C7AD0}" type="presParOf" srcId="{160DC854-6C4F-4641-A16D-CE58317497FA}" destId="{BE0BA378-009B-4B24-9094-46EE9A604A97}" srcOrd="0" destOrd="0" presId="urn:microsoft.com/office/officeart/2005/8/layout/hierarchy1"/>
    <dgm:cxn modelId="{F6EB5683-980B-4F99-9122-DBA979F32074}" type="presParOf" srcId="{BE0BA378-009B-4B24-9094-46EE9A604A97}" destId="{8E62D346-6A22-4BAA-BB98-1FF2C139FE82}" srcOrd="0" destOrd="0" presId="urn:microsoft.com/office/officeart/2005/8/layout/hierarchy1"/>
    <dgm:cxn modelId="{EC04547D-53DE-4A4F-B1BD-F83A771C5B66}" type="presParOf" srcId="{BE0BA378-009B-4B24-9094-46EE9A604A97}" destId="{1F8C3FA2-E43D-4279-A408-BE40277E6FAA}" srcOrd="1" destOrd="0" presId="urn:microsoft.com/office/officeart/2005/8/layout/hierarchy1"/>
    <dgm:cxn modelId="{CF598A70-65F0-4601-A96C-7F39BE786648}" type="presParOf" srcId="{160DC854-6C4F-4641-A16D-CE58317497FA}" destId="{6943FC9B-4680-4AE0-848F-D2A328F878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CDD1AE-AE87-4D5A-8F66-DB3CAE19D1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E0D6B-D99A-482A-9B03-EEB8A35DAC97}">
      <dgm:prSet custT="1"/>
      <dgm:spPr/>
      <dgm:t>
        <a:bodyPr/>
        <a:lstStyle/>
        <a:p>
          <a:pPr rtl="0"/>
          <a:r>
            <a:rPr lang="ru-RU" sz="1600" dirty="0" smtClean="0"/>
            <a:t>1. Этап анализа</a:t>
          </a:r>
          <a:endParaRPr lang="ru-RU" sz="1600" dirty="0"/>
        </a:p>
      </dgm:t>
    </dgm:pt>
    <dgm:pt modelId="{4BBE47D3-7305-41DE-A960-D2FE082AD9EE}" type="parTrans" cxnId="{42547FFE-D48C-41D1-9815-96791C0342CB}">
      <dgm:prSet/>
      <dgm:spPr/>
      <dgm:t>
        <a:bodyPr/>
        <a:lstStyle/>
        <a:p>
          <a:endParaRPr lang="ru-RU"/>
        </a:p>
      </dgm:t>
    </dgm:pt>
    <dgm:pt modelId="{4E715FAF-E160-44A4-8454-76F3E720A4A3}" type="sibTrans" cxnId="{42547FFE-D48C-41D1-9815-96791C0342CB}">
      <dgm:prSet/>
      <dgm:spPr/>
      <dgm:t>
        <a:bodyPr/>
        <a:lstStyle/>
        <a:p>
          <a:endParaRPr lang="ru-RU"/>
        </a:p>
      </dgm:t>
    </dgm:pt>
    <dgm:pt modelId="{2EFFD880-F15E-47B6-B29D-0CFE79AB34AC}">
      <dgm:prSet custT="1"/>
      <dgm:spPr/>
      <dgm:t>
        <a:bodyPr/>
        <a:lstStyle/>
        <a:p>
          <a:pPr rtl="0"/>
          <a:r>
            <a:rPr lang="ru-RU" sz="1600" dirty="0" smtClean="0"/>
            <a:t>Выявление и оценка нарушений</a:t>
          </a:r>
          <a:endParaRPr lang="ru-RU" sz="1600" dirty="0"/>
        </a:p>
      </dgm:t>
    </dgm:pt>
    <dgm:pt modelId="{070FCB1D-6198-4033-8E0D-49D863CF3D82}" type="parTrans" cxnId="{BD2AC5AD-F857-4724-9829-54E840B46B6F}">
      <dgm:prSet/>
      <dgm:spPr/>
      <dgm:t>
        <a:bodyPr/>
        <a:lstStyle/>
        <a:p>
          <a:endParaRPr lang="ru-RU"/>
        </a:p>
      </dgm:t>
    </dgm:pt>
    <dgm:pt modelId="{35A7D848-541F-42F9-96B9-B950A5F6BB37}" type="sibTrans" cxnId="{BD2AC5AD-F857-4724-9829-54E840B46B6F}">
      <dgm:prSet/>
      <dgm:spPr/>
      <dgm:t>
        <a:bodyPr/>
        <a:lstStyle/>
        <a:p>
          <a:endParaRPr lang="ru-RU"/>
        </a:p>
      </dgm:t>
    </dgm:pt>
    <dgm:pt modelId="{AA772203-69CE-49F8-8D39-8919FAC9BB36}">
      <dgm:prSet custT="1"/>
      <dgm:spPr/>
      <dgm:t>
        <a:bodyPr/>
        <a:lstStyle/>
        <a:p>
          <a:pPr rtl="0"/>
          <a:r>
            <a:rPr lang="ru-RU" sz="1000" dirty="0" smtClean="0"/>
            <a:t> </a:t>
          </a:r>
          <a:r>
            <a:rPr lang="ru-RU" sz="1600" dirty="0" smtClean="0"/>
            <a:t>Оценка воздействия</a:t>
          </a:r>
          <a:endParaRPr lang="ru-RU" sz="1600" dirty="0"/>
        </a:p>
      </dgm:t>
    </dgm:pt>
    <dgm:pt modelId="{87E9342D-8C11-4DB0-BCF7-7AEEA48132E2}" type="parTrans" cxnId="{FC4678CB-9A37-4C35-A476-C64474DC6A8D}">
      <dgm:prSet/>
      <dgm:spPr/>
      <dgm:t>
        <a:bodyPr/>
        <a:lstStyle/>
        <a:p>
          <a:endParaRPr lang="ru-RU"/>
        </a:p>
      </dgm:t>
    </dgm:pt>
    <dgm:pt modelId="{D032E055-BD8D-4261-9996-88CE916338CF}" type="sibTrans" cxnId="{FC4678CB-9A37-4C35-A476-C64474DC6A8D}">
      <dgm:prSet/>
      <dgm:spPr/>
      <dgm:t>
        <a:bodyPr/>
        <a:lstStyle/>
        <a:p>
          <a:endParaRPr lang="ru-RU"/>
        </a:p>
      </dgm:t>
    </dgm:pt>
    <dgm:pt modelId="{630D0219-6A47-4DF6-971F-77DCBDB9CAF5}">
      <dgm:prSet custT="1"/>
      <dgm:spPr/>
      <dgm:t>
        <a:bodyPr/>
        <a:lstStyle/>
        <a:p>
          <a:pPr rtl="0"/>
          <a:r>
            <a:rPr lang="ru-RU" sz="1000" dirty="0" smtClean="0"/>
            <a:t> </a:t>
          </a:r>
          <a:r>
            <a:rPr lang="ru-RU" sz="1600" dirty="0" smtClean="0"/>
            <a:t>Анализ рисков</a:t>
          </a:r>
          <a:endParaRPr lang="ru-RU" sz="1600" dirty="0"/>
        </a:p>
      </dgm:t>
    </dgm:pt>
    <dgm:pt modelId="{D073C97B-0D25-4CEC-84AD-1738728D4D84}" type="parTrans" cxnId="{DC9A938D-B2AC-4D98-981D-3EAC03E0C4BF}">
      <dgm:prSet/>
      <dgm:spPr/>
      <dgm:t>
        <a:bodyPr/>
        <a:lstStyle/>
        <a:p>
          <a:endParaRPr lang="ru-RU"/>
        </a:p>
      </dgm:t>
    </dgm:pt>
    <dgm:pt modelId="{F51D1350-89D1-40C9-9454-920E7060AF90}" type="sibTrans" cxnId="{DC9A938D-B2AC-4D98-981D-3EAC03E0C4BF}">
      <dgm:prSet/>
      <dgm:spPr/>
      <dgm:t>
        <a:bodyPr/>
        <a:lstStyle/>
        <a:p>
          <a:endParaRPr lang="ru-RU"/>
        </a:p>
      </dgm:t>
    </dgm:pt>
    <dgm:pt modelId="{C34FA121-55EA-4BCF-B0F3-A8B88AF7C2E0}">
      <dgm:prSet custT="1"/>
      <dgm:spPr/>
      <dgm:t>
        <a:bodyPr/>
        <a:lstStyle/>
        <a:p>
          <a:pPr rtl="0"/>
          <a:r>
            <a:rPr lang="ru-RU" sz="1600" dirty="0" smtClean="0"/>
            <a:t>Анализ проектных решений</a:t>
          </a:r>
          <a:endParaRPr lang="ru-RU" sz="1600" dirty="0"/>
        </a:p>
      </dgm:t>
    </dgm:pt>
    <dgm:pt modelId="{8372CEA9-1F81-4C7A-A074-8D6C3683274A}" type="parTrans" cxnId="{ACDD9F97-6203-45A1-9B8E-E6B64CAEF625}">
      <dgm:prSet/>
      <dgm:spPr/>
      <dgm:t>
        <a:bodyPr/>
        <a:lstStyle/>
        <a:p>
          <a:endParaRPr lang="ru-RU"/>
        </a:p>
      </dgm:t>
    </dgm:pt>
    <dgm:pt modelId="{7D6613BF-AFEB-4614-8473-9EE4A0DB51D3}" type="sibTrans" cxnId="{ACDD9F97-6203-45A1-9B8E-E6B64CAEF625}">
      <dgm:prSet/>
      <dgm:spPr/>
      <dgm:t>
        <a:bodyPr/>
        <a:lstStyle/>
        <a:p>
          <a:endParaRPr lang="ru-RU"/>
        </a:p>
      </dgm:t>
    </dgm:pt>
    <dgm:pt modelId="{09E21B0C-F174-4DE1-ADDD-5CA6E2509E24}">
      <dgm:prSet/>
      <dgm:spPr/>
      <dgm:t>
        <a:bodyPr/>
        <a:lstStyle/>
        <a:p>
          <a:pPr rtl="0"/>
          <a:r>
            <a:rPr lang="ru-RU" dirty="0" smtClean="0"/>
            <a:t>Анализ соответствия законодательным нормам, стандартам и правилам</a:t>
          </a:r>
          <a:endParaRPr lang="ru-RU" dirty="0"/>
        </a:p>
      </dgm:t>
    </dgm:pt>
    <dgm:pt modelId="{66813DA7-0134-4DA9-A3CD-0ACD5F637DF9}" type="parTrans" cxnId="{86104C7F-987D-4E57-B219-A3301D26CFB3}">
      <dgm:prSet/>
      <dgm:spPr/>
      <dgm:t>
        <a:bodyPr/>
        <a:lstStyle/>
        <a:p>
          <a:endParaRPr lang="ru-RU"/>
        </a:p>
      </dgm:t>
    </dgm:pt>
    <dgm:pt modelId="{2EB72907-A91A-4E8E-814A-FA2BDEF744FC}" type="sibTrans" cxnId="{86104C7F-987D-4E57-B219-A3301D26CFB3}">
      <dgm:prSet/>
      <dgm:spPr/>
      <dgm:t>
        <a:bodyPr/>
        <a:lstStyle/>
        <a:p>
          <a:endParaRPr lang="ru-RU"/>
        </a:p>
      </dgm:t>
    </dgm:pt>
    <dgm:pt modelId="{2060297F-CCEF-42C0-A84C-96A0952763F4}">
      <dgm:prSet custT="1"/>
      <dgm:spPr/>
      <dgm:t>
        <a:bodyPr/>
        <a:lstStyle/>
        <a:p>
          <a:pPr rtl="0"/>
          <a:r>
            <a:rPr lang="ru-RU" sz="1600" dirty="0" smtClean="0"/>
            <a:t>Заключение</a:t>
          </a:r>
          <a:endParaRPr lang="ru-RU" sz="1600" dirty="0"/>
        </a:p>
      </dgm:t>
    </dgm:pt>
    <dgm:pt modelId="{7743FFC5-EE58-470D-A78B-4DB3816044D2}" type="parTrans" cxnId="{D075B0FE-6B8C-4602-8384-A37781222985}">
      <dgm:prSet/>
      <dgm:spPr/>
      <dgm:t>
        <a:bodyPr/>
        <a:lstStyle/>
        <a:p>
          <a:endParaRPr lang="ru-RU"/>
        </a:p>
      </dgm:t>
    </dgm:pt>
    <dgm:pt modelId="{94326DFA-3EA0-4DB4-916E-2E0866BEFD41}" type="sibTrans" cxnId="{D075B0FE-6B8C-4602-8384-A37781222985}">
      <dgm:prSet/>
      <dgm:spPr/>
      <dgm:t>
        <a:bodyPr/>
        <a:lstStyle/>
        <a:p>
          <a:endParaRPr lang="ru-RU"/>
        </a:p>
      </dgm:t>
    </dgm:pt>
    <dgm:pt modelId="{6DFC79E1-72F4-4944-AAD4-64C5D4AB59EB}" type="pres">
      <dgm:prSet presAssocID="{39CDD1AE-AE87-4D5A-8F66-DB3CAE19D1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C05385-7402-4897-8775-336489DA5165}" type="pres">
      <dgm:prSet presAssocID="{CB7E0D6B-D99A-482A-9B03-EEB8A35DAC97}" presName="hierRoot1" presStyleCnt="0"/>
      <dgm:spPr/>
    </dgm:pt>
    <dgm:pt modelId="{3FE1C9A5-8A93-4ED9-A8E7-5AE98A9B6DFE}" type="pres">
      <dgm:prSet presAssocID="{CB7E0D6B-D99A-482A-9B03-EEB8A35DAC97}" presName="composite" presStyleCnt="0"/>
      <dgm:spPr/>
    </dgm:pt>
    <dgm:pt modelId="{A582F4EB-831A-4D01-BE8C-31E383DE41BA}" type="pres">
      <dgm:prSet presAssocID="{CB7E0D6B-D99A-482A-9B03-EEB8A35DAC97}" presName="background" presStyleLbl="node0" presStyleIdx="0" presStyleCnt="2"/>
      <dgm:spPr/>
    </dgm:pt>
    <dgm:pt modelId="{965E38AC-EF94-46FE-8E0C-389131E1C376}" type="pres">
      <dgm:prSet presAssocID="{CB7E0D6B-D99A-482A-9B03-EEB8A35DAC97}" presName="text" presStyleLbl="fgAcc0" presStyleIdx="0" presStyleCnt="2">
        <dgm:presLayoutVars>
          <dgm:chPref val="3"/>
        </dgm:presLayoutVars>
      </dgm:prSet>
      <dgm:spPr/>
    </dgm:pt>
    <dgm:pt modelId="{A0954DCC-379A-4798-AC06-C51F390144A3}" type="pres">
      <dgm:prSet presAssocID="{CB7E0D6B-D99A-482A-9B03-EEB8A35DAC97}" presName="hierChild2" presStyleCnt="0"/>
      <dgm:spPr/>
    </dgm:pt>
    <dgm:pt modelId="{C94E1D6C-3F2A-499A-ABFD-9D9791DD3E78}" type="pres">
      <dgm:prSet presAssocID="{070FCB1D-6198-4033-8E0D-49D863CF3D82}" presName="Name10" presStyleLbl="parChTrans1D2" presStyleIdx="0" presStyleCnt="5"/>
      <dgm:spPr/>
    </dgm:pt>
    <dgm:pt modelId="{9A055B68-EAC0-4817-9838-EE06FD878326}" type="pres">
      <dgm:prSet presAssocID="{2EFFD880-F15E-47B6-B29D-0CFE79AB34AC}" presName="hierRoot2" presStyleCnt="0"/>
      <dgm:spPr/>
    </dgm:pt>
    <dgm:pt modelId="{485A9721-FABF-4F12-B80B-52BB87D33AE8}" type="pres">
      <dgm:prSet presAssocID="{2EFFD880-F15E-47B6-B29D-0CFE79AB34AC}" presName="composite2" presStyleCnt="0"/>
      <dgm:spPr/>
    </dgm:pt>
    <dgm:pt modelId="{94B0B526-0452-4D49-AB74-01B05CB7FDD7}" type="pres">
      <dgm:prSet presAssocID="{2EFFD880-F15E-47B6-B29D-0CFE79AB34AC}" presName="background2" presStyleLbl="node2" presStyleIdx="0" presStyleCnt="5"/>
      <dgm:spPr/>
    </dgm:pt>
    <dgm:pt modelId="{E55019FD-AE51-4FF8-B2A1-E76E2A3B9EB9}" type="pres">
      <dgm:prSet presAssocID="{2EFFD880-F15E-47B6-B29D-0CFE79AB34AC}" presName="text2" presStyleLbl="fgAcc2" presStyleIdx="0" presStyleCnt="5">
        <dgm:presLayoutVars>
          <dgm:chPref val="3"/>
        </dgm:presLayoutVars>
      </dgm:prSet>
      <dgm:spPr/>
    </dgm:pt>
    <dgm:pt modelId="{64391065-0453-4F08-B4E6-F649283F8E90}" type="pres">
      <dgm:prSet presAssocID="{2EFFD880-F15E-47B6-B29D-0CFE79AB34AC}" presName="hierChild3" presStyleCnt="0"/>
      <dgm:spPr/>
    </dgm:pt>
    <dgm:pt modelId="{645AAA9B-E928-4FB2-9549-BE1684AA01C0}" type="pres">
      <dgm:prSet presAssocID="{87E9342D-8C11-4DB0-BCF7-7AEEA48132E2}" presName="Name10" presStyleLbl="parChTrans1D2" presStyleIdx="1" presStyleCnt="5"/>
      <dgm:spPr/>
    </dgm:pt>
    <dgm:pt modelId="{B4E3AB14-90ED-43B1-88F9-5DB18B937717}" type="pres">
      <dgm:prSet presAssocID="{AA772203-69CE-49F8-8D39-8919FAC9BB36}" presName="hierRoot2" presStyleCnt="0"/>
      <dgm:spPr/>
    </dgm:pt>
    <dgm:pt modelId="{557299DA-6E15-4FD7-BBB3-F92E12FF6484}" type="pres">
      <dgm:prSet presAssocID="{AA772203-69CE-49F8-8D39-8919FAC9BB36}" presName="composite2" presStyleCnt="0"/>
      <dgm:spPr/>
    </dgm:pt>
    <dgm:pt modelId="{3706FA34-43C8-4595-8102-AD19F07ABF69}" type="pres">
      <dgm:prSet presAssocID="{AA772203-69CE-49F8-8D39-8919FAC9BB36}" presName="background2" presStyleLbl="node2" presStyleIdx="1" presStyleCnt="5"/>
      <dgm:spPr/>
    </dgm:pt>
    <dgm:pt modelId="{E70FA5D5-DD1A-4B07-8DD5-AB3271351BF8}" type="pres">
      <dgm:prSet presAssocID="{AA772203-69CE-49F8-8D39-8919FAC9BB36}" presName="text2" presStyleLbl="fgAcc2" presStyleIdx="1" presStyleCnt="5">
        <dgm:presLayoutVars>
          <dgm:chPref val="3"/>
        </dgm:presLayoutVars>
      </dgm:prSet>
      <dgm:spPr/>
    </dgm:pt>
    <dgm:pt modelId="{7B52878B-9F3D-44F7-AFE8-AD80A196E747}" type="pres">
      <dgm:prSet presAssocID="{AA772203-69CE-49F8-8D39-8919FAC9BB36}" presName="hierChild3" presStyleCnt="0"/>
      <dgm:spPr/>
    </dgm:pt>
    <dgm:pt modelId="{18A401A4-ADEB-4F88-9233-FF593008DF7C}" type="pres">
      <dgm:prSet presAssocID="{D073C97B-0D25-4CEC-84AD-1738728D4D84}" presName="Name10" presStyleLbl="parChTrans1D2" presStyleIdx="2" presStyleCnt="5"/>
      <dgm:spPr/>
    </dgm:pt>
    <dgm:pt modelId="{127193EE-E2BE-4752-8D07-2A8522C4351F}" type="pres">
      <dgm:prSet presAssocID="{630D0219-6A47-4DF6-971F-77DCBDB9CAF5}" presName="hierRoot2" presStyleCnt="0"/>
      <dgm:spPr/>
    </dgm:pt>
    <dgm:pt modelId="{5DAC4D25-1D00-4173-AC4F-5EDD58111FAA}" type="pres">
      <dgm:prSet presAssocID="{630D0219-6A47-4DF6-971F-77DCBDB9CAF5}" presName="composite2" presStyleCnt="0"/>
      <dgm:spPr/>
    </dgm:pt>
    <dgm:pt modelId="{7EC8E679-EDEF-4A5E-847F-EB4F3654ED7B}" type="pres">
      <dgm:prSet presAssocID="{630D0219-6A47-4DF6-971F-77DCBDB9CAF5}" presName="background2" presStyleLbl="node2" presStyleIdx="2" presStyleCnt="5"/>
      <dgm:spPr/>
    </dgm:pt>
    <dgm:pt modelId="{055D7A32-54D4-400F-9EF6-1F62198CE87F}" type="pres">
      <dgm:prSet presAssocID="{630D0219-6A47-4DF6-971F-77DCBDB9CAF5}" presName="text2" presStyleLbl="fgAcc2" presStyleIdx="2" presStyleCnt="5">
        <dgm:presLayoutVars>
          <dgm:chPref val="3"/>
        </dgm:presLayoutVars>
      </dgm:prSet>
      <dgm:spPr/>
    </dgm:pt>
    <dgm:pt modelId="{8EF1F17B-5DCC-45A7-AC67-7FB487540A10}" type="pres">
      <dgm:prSet presAssocID="{630D0219-6A47-4DF6-971F-77DCBDB9CAF5}" presName="hierChild3" presStyleCnt="0"/>
      <dgm:spPr/>
    </dgm:pt>
    <dgm:pt modelId="{1A552178-83AB-4400-B8BC-68A6D3541AB1}" type="pres">
      <dgm:prSet presAssocID="{8372CEA9-1F81-4C7A-A074-8D6C3683274A}" presName="Name10" presStyleLbl="parChTrans1D2" presStyleIdx="3" presStyleCnt="5"/>
      <dgm:spPr/>
    </dgm:pt>
    <dgm:pt modelId="{28F941F5-C6AB-4FD2-BCBC-7DB3B99F8E02}" type="pres">
      <dgm:prSet presAssocID="{C34FA121-55EA-4BCF-B0F3-A8B88AF7C2E0}" presName="hierRoot2" presStyleCnt="0"/>
      <dgm:spPr/>
    </dgm:pt>
    <dgm:pt modelId="{F57CCF28-CD8C-418F-BE4C-ABE76045FC6E}" type="pres">
      <dgm:prSet presAssocID="{C34FA121-55EA-4BCF-B0F3-A8B88AF7C2E0}" presName="composite2" presStyleCnt="0"/>
      <dgm:spPr/>
    </dgm:pt>
    <dgm:pt modelId="{E084D1A7-DB04-447A-B5B3-35E1D7D95375}" type="pres">
      <dgm:prSet presAssocID="{C34FA121-55EA-4BCF-B0F3-A8B88AF7C2E0}" presName="background2" presStyleLbl="node2" presStyleIdx="3" presStyleCnt="5"/>
      <dgm:spPr/>
    </dgm:pt>
    <dgm:pt modelId="{0E0CDF5F-18F6-4D08-8F2D-00B8D8AAF7F6}" type="pres">
      <dgm:prSet presAssocID="{C34FA121-55EA-4BCF-B0F3-A8B88AF7C2E0}" presName="text2" presStyleLbl="fgAcc2" presStyleIdx="3" presStyleCnt="5">
        <dgm:presLayoutVars>
          <dgm:chPref val="3"/>
        </dgm:presLayoutVars>
      </dgm:prSet>
      <dgm:spPr/>
    </dgm:pt>
    <dgm:pt modelId="{EEF19AA2-D739-4C3A-9712-AE7E2B111062}" type="pres">
      <dgm:prSet presAssocID="{C34FA121-55EA-4BCF-B0F3-A8B88AF7C2E0}" presName="hierChild3" presStyleCnt="0"/>
      <dgm:spPr/>
    </dgm:pt>
    <dgm:pt modelId="{E17EEC6B-2CD8-4C71-A016-742075920BAF}" type="pres">
      <dgm:prSet presAssocID="{66813DA7-0134-4DA9-A3CD-0ACD5F637DF9}" presName="Name10" presStyleLbl="parChTrans1D2" presStyleIdx="4" presStyleCnt="5"/>
      <dgm:spPr/>
    </dgm:pt>
    <dgm:pt modelId="{39C771BF-C82D-4987-96F2-4A000A42D665}" type="pres">
      <dgm:prSet presAssocID="{09E21B0C-F174-4DE1-ADDD-5CA6E2509E24}" presName="hierRoot2" presStyleCnt="0"/>
      <dgm:spPr/>
    </dgm:pt>
    <dgm:pt modelId="{1394180E-63FB-4560-BF21-012649B5F5C6}" type="pres">
      <dgm:prSet presAssocID="{09E21B0C-F174-4DE1-ADDD-5CA6E2509E24}" presName="composite2" presStyleCnt="0"/>
      <dgm:spPr/>
    </dgm:pt>
    <dgm:pt modelId="{87DB0F55-D9C3-46CF-AE03-3E985890CFBA}" type="pres">
      <dgm:prSet presAssocID="{09E21B0C-F174-4DE1-ADDD-5CA6E2509E24}" presName="background2" presStyleLbl="node2" presStyleIdx="4" presStyleCnt="5"/>
      <dgm:spPr/>
    </dgm:pt>
    <dgm:pt modelId="{8C9FF72A-6E91-47AC-B47D-E5694B3F56A5}" type="pres">
      <dgm:prSet presAssocID="{09E21B0C-F174-4DE1-ADDD-5CA6E2509E24}" presName="text2" presStyleLbl="fgAcc2" presStyleIdx="4" presStyleCnt="5">
        <dgm:presLayoutVars>
          <dgm:chPref val="3"/>
        </dgm:presLayoutVars>
      </dgm:prSet>
      <dgm:spPr/>
    </dgm:pt>
    <dgm:pt modelId="{DE9C4B01-41FA-4BF7-BFBD-CA7BBEFC8865}" type="pres">
      <dgm:prSet presAssocID="{09E21B0C-F174-4DE1-ADDD-5CA6E2509E24}" presName="hierChild3" presStyleCnt="0"/>
      <dgm:spPr/>
    </dgm:pt>
    <dgm:pt modelId="{02068E06-EDC0-452B-AA2B-9E5F5D15ABF7}" type="pres">
      <dgm:prSet presAssocID="{2060297F-CCEF-42C0-A84C-96A0952763F4}" presName="hierRoot1" presStyleCnt="0"/>
      <dgm:spPr/>
    </dgm:pt>
    <dgm:pt modelId="{B16FAA11-6729-4884-AC8D-9515C2DF6196}" type="pres">
      <dgm:prSet presAssocID="{2060297F-CCEF-42C0-A84C-96A0952763F4}" presName="composite" presStyleCnt="0"/>
      <dgm:spPr/>
    </dgm:pt>
    <dgm:pt modelId="{CFB6256B-5745-4C5D-9401-B242CC8426EA}" type="pres">
      <dgm:prSet presAssocID="{2060297F-CCEF-42C0-A84C-96A0952763F4}" presName="background" presStyleLbl="node0" presStyleIdx="1" presStyleCnt="2"/>
      <dgm:spPr/>
    </dgm:pt>
    <dgm:pt modelId="{125A6003-441F-4FD9-81D1-230594F53EB3}" type="pres">
      <dgm:prSet presAssocID="{2060297F-CCEF-42C0-A84C-96A0952763F4}" presName="text" presStyleLbl="fgAcc0" presStyleIdx="1" presStyleCnt="2">
        <dgm:presLayoutVars>
          <dgm:chPref val="3"/>
        </dgm:presLayoutVars>
      </dgm:prSet>
      <dgm:spPr/>
    </dgm:pt>
    <dgm:pt modelId="{83D4DCE6-F536-4629-A09F-2F97F2C418C9}" type="pres">
      <dgm:prSet presAssocID="{2060297F-CCEF-42C0-A84C-96A0952763F4}" presName="hierChild2" presStyleCnt="0"/>
      <dgm:spPr/>
    </dgm:pt>
  </dgm:ptLst>
  <dgm:cxnLst>
    <dgm:cxn modelId="{9A4F7E29-70C0-4A9F-B836-1CEB2243087E}" type="presOf" srcId="{630D0219-6A47-4DF6-971F-77DCBDB9CAF5}" destId="{055D7A32-54D4-400F-9EF6-1F62198CE87F}" srcOrd="0" destOrd="0" presId="urn:microsoft.com/office/officeart/2005/8/layout/hierarchy1"/>
    <dgm:cxn modelId="{2216D346-DCBA-41FC-A2F8-5FAB0FDDBB34}" type="presOf" srcId="{8372CEA9-1F81-4C7A-A074-8D6C3683274A}" destId="{1A552178-83AB-4400-B8BC-68A6D3541AB1}" srcOrd="0" destOrd="0" presId="urn:microsoft.com/office/officeart/2005/8/layout/hierarchy1"/>
    <dgm:cxn modelId="{BD2AC5AD-F857-4724-9829-54E840B46B6F}" srcId="{CB7E0D6B-D99A-482A-9B03-EEB8A35DAC97}" destId="{2EFFD880-F15E-47B6-B29D-0CFE79AB34AC}" srcOrd="0" destOrd="0" parTransId="{070FCB1D-6198-4033-8E0D-49D863CF3D82}" sibTransId="{35A7D848-541F-42F9-96B9-B950A5F6BB37}"/>
    <dgm:cxn modelId="{6F94B412-0ACC-489E-8C63-8101CDBD2F4C}" type="presOf" srcId="{09E21B0C-F174-4DE1-ADDD-5CA6E2509E24}" destId="{8C9FF72A-6E91-47AC-B47D-E5694B3F56A5}" srcOrd="0" destOrd="0" presId="urn:microsoft.com/office/officeart/2005/8/layout/hierarchy1"/>
    <dgm:cxn modelId="{64954281-5909-4B28-8464-E24C077E4CD8}" type="presOf" srcId="{CB7E0D6B-D99A-482A-9B03-EEB8A35DAC97}" destId="{965E38AC-EF94-46FE-8E0C-389131E1C376}" srcOrd="0" destOrd="0" presId="urn:microsoft.com/office/officeart/2005/8/layout/hierarchy1"/>
    <dgm:cxn modelId="{FC4678CB-9A37-4C35-A476-C64474DC6A8D}" srcId="{CB7E0D6B-D99A-482A-9B03-EEB8A35DAC97}" destId="{AA772203-69CE-49F8-8D39-8919FAC9BB36}" srcOrd="1" destOrd="0" parTransId="{87E9342D-8C11-4DB0-BCF7-7AEEA48132E2}" sibTransId="{D032E055-BD8D-4261-9996-88CE916338CF}"/>
    <dgm:cxn modelId="{FAFAA819-ABAD-41C5-A988-64C15A13F9AD}" type="presOf" srcId="{AA772203-69CE-49F8-8D39-8919FAC9BB36}" destId="{E70FA5D5-DD1A-4B07-8DD5-AB3271351BF8}" srcOrd="0" destOrd="0" presId="urn:microsoft.com/office/officeart/2005/8/layout/hierarchy1"/>
    <dgm:cxn modelId="{578E1F0A-7FFE-4883-B601-63FE10A40F28}" type="presOf" srcId="{39CDD1AE-AE87-4D5A-8F66-DB3CAE19D148}" destId="{6DFC79E1-72F4-4944-AAD4-64C5D4AB59EB}" srcOrd="0" destOrd="0" presId="urn:microsoft.com/office/officeart/2005/8/layout/hierarchy1"/>
    <dgm:cxn modelId="{ACDD9F97-6203-45A1-9B8E-E6B64CAEF625}" srcId="{CB7E0D6B-D99A-482A-9B03-EEB8A35DAC97}" destId="{C34FA121-55EA-4BCF-B0F3-A8B88AF7C2E0}" srcOrd="3" destOrd="0" parTransId="{8372CEA9-1F81-4C7A-A074-8D6C3683274A}" sibTransId="{7D6613BF-AFEB-4614-8473-9EE4A0DB51D3}"/>
    <dgm:cxn modelId="{43DB76C2-BA4A-4C2C-A4E9-ECD014822CEB}" type="presOf" srcId="{66813DA7-0134-4DA9-A3CD-0ACD5F637DF9}" destId="{E17EEC6B-2CD8-4C71-A016-742075920BAF}" srcOrd="0" destOrd="0" presId="urn:microsoft.com/office/officeart/2005/8/layout/hierarchy1"/>
    <dgm:cxn modelId="{D075B0FE-6B8C-4602-8384-A37781222985}" srcId="{39CDD1AE-AE87-4D5A-8F66-DB3CAE19D148}" destId="{2060297F-CCEF-42C0-A84C-96A0952763F4}" srcOrd="1" destOrd="0" parTransId="{7743FFC5-EE58-470D-A78B-4DB3816044D2}" sibTransId="{94326DFA-3EA0-4DB4-916E-2E0866BEFD41}"/>
    <dgm:cxn modelId="{1F35ED06-993F-408E-A166-59E364B968D1}" type="presOf" srcId="{D073C97B-0D25-4CEC-84AD-1738728D4D84}" destId="{18A401A4-ADEB-4F88-9233-FF593008DF7C}" srcOrd="0" destOrd="0" presId="urn:microsoft.com/office/officeart/2005/8/layout/hierarchy1"/>
    <dgm:cxn modelId="{86104C7F-987D-4E57-B219-A3301D26CFB3}" srcId="{CB7E0D6B-D99A-482A-9B03-EEB8A35DAC97}" destId="{09E21B0C-F174-4DE1-ADDD-5CA6E2509E24}" srcOrd="4" destOrd="0" parTransId="{66813DA7-0134-4DA9-A3CD-0ACD5F637DF9}" sibTransId="{2EB72907-A91A-4E8E-814A-FA2BDEF744FC}"/>
    <dgm:cxn modelId="{55BD6BDB-9289-41FC-A576-3053DC641AC0}" type="presOf" srcId="{2060297F-CCEF-42C0-A84C-96A0952763F4}" destId="{125A6003-441F-4FD9-81D1-230594F53EB3}" srcOrd="0" destOrd="0" presId="urn:microsoft.com/office/officeart/2005/8/layout/hierarchy1"/>
    <dgm:cxn modelId="{FA32250D-38A4-4CE8-9530-31F2D864878E}" type="presOf" srcId="{87E9342D-8C11-4DB0-BCF7-7AEEA48132E2}" destId="{645AAA9B-E928-4FB2-9549-BE1684AA01C0}" srcOrd="0" destOrd="0" presId="urn:microsoft.com/office/officeart/2005/8/layout/hierarchy1"/>
    <dgm:cxn modelId="{E53FE200-EE2A-497E-8D4C-6F4F25363250}" type="presOf" srcId="{2EFFD880-F15E-47B6-B29D-0CFE79AB34AC}" destId="{E55019FD-AE51-4FF8-B2A1-E76E2A3B9EB9}" srcOrd="0" destOrd="0" presId="urn:microsoft.com/office/officeart/2005/8/layout/hierarchy1"/>
    <dgm:cxn modelId="{62CF279E-E4A4-4507-8C39-5D0EBE1DA195}" type="presOf" srcId="{C34FA121-55EA-4BCF-B0F3-A8B88AF7C2E0}" destId="{0E0CDF5F-18F6-4D08-8F2D-00B8D8AAF7F6}" srcOrd="0" destOrd="0" presId="urn:microsoft.com/office/officeart/2005/8/layout/hierarchy1"/>
    <dgm:cxn modelId="{D1B9D409-B623-4A11-BE3A-FE26E0E449C3}" type="presOf" srcId="{070FCB1D-6198-4033-8E0D-49D863CF3D82}" destId="{C94E1D6C-3F2A-499A-ABFD-9D9791DD3E78}" srcOrd="0" destOrd="0" presId="urn:microsoft.com/office/officeart/2005/8/layout/hierarchy1"/>
    <dgm:cxn modelId="{42547FFE-D48C-41D1-9815-96791C0342CB}" srcId="{39CDD1AE-AE87-4D5A-8F66-DB3CAE19D148}" destId="{CB7E0D6B-D99A-482A-9B03-EEB8A35DAC97}" srcOrd="0" destOrd="0" parTransId="{4BBE47D3-7305-41DE-A960-D2FE082AD9EE}" sibTransId="{4E715FAF-E160-44A4-8454-76F3E720A4A3}"/>
    <dgm:cxn modelId="{DC9A938D-B2AC-4D98-981D-3EAC03E0C4BF}" srcId="{CB7E0D6B-D99A-482A-9B03-EEB8A35DAC97}" destId="{630D0219-6A47-4DF6-971F-77DCBDB9CAF5}" srcOrd="2" destOrd="0" parTransId="{D073C97B-0D25-4CEC-84AD-1738728D4D84}" sibTransId="{F51D1350-89D1-40C9-9454-920E7060AF90}"/>
    <dgm:cxn modelId="{708F4BBC-BBF6-40F9-AD82-9DA73E927552}" type="presParOf" srcId="{6DFC79E1-72F4-4944-AAD4-64C5D4AB59EB}" destId="{EAC05385-7402-4897-8775-336489DA5165}" srcOrd="0" destOrd="0" presId="urn:microsoft.com/office/officeart/2005/8/layout/hierarchy1"/>
    <dgm:cxn modelId="{664AA6E8-F7CE-424D-941A-C70477728180}" type="presParOf" srcId="{EAC05385-7402-4897-8775-336489DA5165}" destId="{3FE1C9A5-8A93-4ED9-A8E7-5AE98A9B6DFE}" srcOrd="0" destOrd="0" presId="urn:microsoft.com/office/officeart/2005/8/layout/hierarchy1"/>
    <dgm:cxn modelId="{C9B6F0DA-99C8-408C-9C7E-E2D4CB690E58}" type="presParOf" srcId="{3FE1C9A5-8A93-4ED9-A8E7-5AE98A9B6DFE}" destId="{A582F4EB-831A-4D01-BE8C-31E383DE41BA}" srcOrd="0" destOrd="0" presId="urn:microsoft.com/office/officeart/2005/8/layout/hierarchy1"/>
    <dgm:cxn modelId="{717965F0-3EDB-4F73-AB64-0596DDE1755E}" type="presParOf" srcId="{3FE1C9A5-8A93-4ED9-A8E7-5AE98A9B6DFE}" destId="{965E38AC-EF94-46FE-8E0C-389131E1C376}" srcOrd="1" destOrd="0" presId="urn:microsoft.com/office/officeart/2005/8/layout/hierarchy1"/>
    <dgm:cxn modelId="{87F18677-FBF9-45C5-8C96-DC4D2C0353E6}" type="presParOf" srcId="{EAC05385-7402-4897-8775-336489DA5165}" destId="{A0954DCC-379A-4798-AC06-C51F390144A3}" srcOrd="1" destOrd="0" presId="urn:microsoft.com/office/officeart/2005/8/layout/hierarchy1"/>
    <dgm:cxn modelId="{A2B5E99C-3EF8-411D-B79C-552786491AD2}" type="presParOf" srcId="{A0954DCC-379A-4798-AC06-C51F390144A3}" destId="{C94E1D6C-3F2A-499A-ABFD-9D9791DD3E78}" srcOrd="0" destOrd="0" presId="urn:microsoft.com/office/officeart/2005/8/layout/hierarchy1"/>
    <dgm:cxn modelId="{EB948BB4-2FE2-43CA-BCAF-DBF65DE99A27}" type="presParOf" srcId="{A0954DCC-379A-4798-AC06-C51F390144A3}" destId="{9A055B68-EAC0-4817-9838-EE06FD878326}" srcOrd="1" destOrd="0" presId="urn:microsoft.com/office/officeart/2005/8/layout/hierarchy1"/>
    <dgm:cxn modelId="{0FFC1963-98A9-4BC8-B196-38F58C9992C5}" type="presParOf" srcId="{9A055B68-EAC0-4817-9838-EE06FD878326}" destId="{485A9721-FABF-4F12-B80B-52BB87D33AE8}" srcOrd="0" destOrd="0" presId="urn:microsoft.com/office/officeart/2005/8/layout/hierarchy1"/>
    <dgm:cxn modelId="{6152A14A-F303-4A0F-B6E6-9470FC30DF34}" type="presParOf" srcId="{485A9721-FABF-4F12-B80B-52BB87D33AE8}" destId="{94B0B526-0452-4D49-AB74-01B05CB7FDD7}" srcOrd="0" destOrd="0" presId="urn:microsoft.com/office/officeart/2005/8/layout/hierarchy1"/>
    <dgm:cxn modelId="{639A516D-1F6F-468A-8776-D5700B4462F0}" type="presParOf" srcId="{485A9721-FABF-4F12-B80B-52BB87D33AE8}" destId="{E55019FD-AE51-4FF8-B2A1-E76E2A3B9EB9}" srcOrd="1" destOrd="0" presId="urn:microsoft.com/office/officeart/2005/8/layout/hierarchy1"/>
    <dgm:cxn modelId="{213369DB-1A84-44A2-9320-EA89F722CAA8}" type="presParOf" srcId="{9A055B68-EAC0-4817-9838-EE06FD878326}" destId="{64391065-0453-4F08-B4E6-F649283F8E90}" srcOrd="1" destOrd="0" presId="urn:microsoft.com/office/officeart/2005/8/layout/hierarchy1"/>
    <dgm:cxn modelId="{0F33188A-8051-427A-9A01-7635E8256592}" type="presParOf" srcId="{A0954DCC-379A-4798-AC06-C51F390144A3}" destId="{645AAA9B-E928-4FB2-9549-BE1684AA01C0}" srcOrd="2" destOrd="0" presId="urn:microsoft.com/office/officeart/2005/8/layout/hierarchy1"/>
    <dgm:cxn modelId="{F829F082-08F2-4A9E-AC53-6F298AC890BF}" type="presParOf" srcId="{A0954DCC-379A-4798-AC06-C51F390144A3}" destId="{B4E3AB14-90ED-43B1-88F9-5DB18B937717}" srcOrd="3" destOrd="0" presId="urn:microsoft.com/office/officeart/2005/8/layout/hierarchy1"/>
    <dgm:cxn modelId="{2A51A8F1-DC68-4760-B263-0EAE22D6A787}" type="presParOf" srcId="{B4E3AB14-90ED-43B1-88F9-5DB18B937717}" destId="{557299DA-6E15-4FD7-BBB3-F92E12FF6484}" srcOrd="0" destOrd="0" presId="urn:microsoft.com/office/officeart/2005/8/layout/hierarchy1"/>
    <dgm:cxn modelId="{B083C8AF-5223-4D52-BE3B-7E36E45A0C19}" type="presParOf" srcId="{557299DA-6E15-4FD7-BBB3-F92E12FF6484}" destId="{3706FA34-43C8-4595-8102-AD19F07ABF69}" srcOrd="0" destOrd="0" presId="urn:microsoft.com/office/officeart/2005/8/layout/hierarchy1"/>
    <dgm:cxn modelId="{3CF17E98-D10A-4D07-A2A2-2DDBDB4240A5}" type="presParOf" srcId="{557299DA-6E15-4FD7-BBB3-F92E12FF6484}" destId="{E70FA5D5-DD1A-4B07-8DD5-AB3271351BF8}" srcOrd="1" destOrd="0" presId="urn:microsoft.com/office/officeart/2005/8/layout/hierarchy1"/>
    <dgm:cxn modelId="{970AB273-944E-4A99-B0B7-766513B64F64}" type="presParOf" srcId="{B4E3AB14-90ED-43B1-88F9-5DB18B937717}" destId="{7B52878B-9F3D-44F7-AFE8-AD80A196E747}" srcOrd="1" destOrd="0" presId="urn:microsoft.com/office/officeart/2005/8/layout/hierarchy1"/>
    <dgm:cxn modelId="{D1C5FAE3-411C-4CF2-A832-8E3D0D3BED24}" type="presParOf" srcId="{A0954DCC-379A-4798-AC06-C51F390144A3}" destId="{18A401A4-ADEB-4F88-9233-FF593008DF7C}" srcOrd="4" destOrd="0" presId="urn:microsoft.com/office/officeart/2005/8/layout/hierarchy1"/>
    <dgm:cxn modelId="{5E034ED8-16A4-44EF-9426-725D44572D50}" type="presParOf" srcId="{A0954DCC-379A-4798-AC06-C51F390144A3}" destId="{127193EE-E2BE-4752-8D07-2A8522C4351F}" srcOrd="5" destOrd="0" presId="urn:microsoft.com/office/officeart/2005/8/layout/hierarchy1"/>
    <dgm:cxn modelId="{7A737EA5-5F02-44C0-9771-2140A78C59A3}" type="presParOf" srcId="{127193EE-E2BE-4752-8D07-2A8522C4351F}" destId="{5DAC4D25-1D00-4173-AC4F-5EDD58111FAA}" srcOrd="0" destOrd="0" presId="urn:microsoft.com/office/officeart/2005/8/layout/hierarchy1"/>
    <dgm:cxn modelId="{E5D0F2BD-6480-4258-8EFB-3E8BF71ACD03}" type="presParOf" srcId="{5DAC4D25-1D00-4173-AC4F-5EDD58111FAA}" destId="{7EC8E679-EDEF-4A5E-847F-EB4F3654ED7B}" srcOrd="0" destOrd="0" presId="urn:microsoft.com/office/officeart/2005/8/layout/hierarchy1"/>
    <dgm:cxn modelId="{624A656B-2DF7-4764-B754-AF35FFFC7269}" type="presParOf" srcId="{5DAC4D25-1D00-4173-AC4F-5EDD58111FAA}" destId="{055D7A32-54D4-400F-9EF6-1F62198CE87F}" srcOrd="1" destOrd="0" presId="urn:microsoft.com/office/officeart/2005/8/layout/hierarchy1"/>
    <dgm:cxn modelId="{58C47F3A-F762-433A-AAFD-A823771702E7}" type="presParOf" srcId="{127193EE-E2BE-4752-8D07-2A8522C4351F}" destId="{8EF1F17B-5DCC-45A7-AC67-7FB487540A10}" srcOrd="1" destOrd="0" presId="urn:microsoft.com/office/officeart/2005/8/layout/hierarchy1"/>
    <dgm:cxn modelId="{F59D3092-4B6B-4999-9BE3-F160AC600EF9}" type="presParOf" srcId="{A0954DCC-379A-4798-AC06-C51F390144A3}" destId="{1A552178-83AB-4400-B8BC-68A6D3541AB1}" srcOrd="6" destOrd="0" presId="urn:microsoft.com/office/officeart/2005/8/layout/hierarchy1"/>
    <dgm:cxn modelId="{A6BBF599-57DE-448F-A5E6-CFD8BED37304}" type="presParOf" srcId="{A0954DCC-379A-4798-AC06-C51F390144A3}" destId="{28F941F5-C6AB-4FD2-BCBC-7DB3B99F8E02}" srcOrd="7" destOrd="0" presId="urn:microsoft.com/office/officeart/2005/8/layout/hierarchy1"/>
    <dgm:cxn modelId="{C66EF89E-2D43-44B1-9EF5-0075B9A6E502}" type="presParOf" srcId="{28F941F5-C6AB-4FD2-BCBC-7DB3B99F8E02}" destId="{F57CCF28-CD8C-418F-BE4C-ABE76045FC6E}" srcOrd="0" destOrd="0" presId="urn:microsoft.com/office/officeart/2005/8/layout/hierarchy1"/>
    <dgm:cxn modelId="{D163C5DE-D0E9-4259-AD36-6B920E589A95}" type="presParOf" srcId="{F57CCF28-CD8C-418F-BE4C-ABE76045FC6E}" destId="{E084D1A7-DB04-447A-B5B3-35E1D7D95375}" srcOrd="0" destOrd="0" presId="urn:microsoft.com/office/officeart/2005/8/layout/hierarchy1"/>
    <dgm:cxn modelId="{47FE3602-F94A-46D7-90AF-2FC0E24BF2A5}" type="presParOf" srcId="{F57CCF28-CD8C-418F-BE4C-ABE76045FC6E}" destId="{0E0CDF5F-18F6-4D08-8F2D-00B8D8AAF7F6}" srcOrd="1" destOrd="0" presId="urn:microsoft.com/office/officeart/2005/8/layout/hierarchy1"/>
    <dgm:cxn modelId="{48676B64-C16B-4EFE-B58F-F42634ACE56B}" type="presParOf" srcId="{28F941F5-C6AB-4FD2-BCBC-7DB3B99F8E02}" destId="{EEF19AA2-D739-4C3A-9712-AE7E2B111062}" srcOrd="1" destOrd="0" presId="urn:microsoft.com/office/officeart/2005/8/layout/hierarchy1"/>
    <dgm:cxn modelId="{C9D89B89-E44A-435E-A4B2-4CAE85B7911F}" type="presParOf" srcId="{A0954DCC-379A-4798-AC06-C51F390144A3}" destId="{E17EEC6B-2CD8-4C71-A016-742075920BAF}" srcOrd="8" destOrd="0" presId="urn:microsoft.com/office/officeart/2005/8/layout/hierarchy1"/>
    <dgm:cxn modelId="{33C836DF-6550-4FF1-B856-B5F322E29935}" type="presParOf" srcId="{A0954DCC-379A-4798-AC06-C51F390144A3}" destId="{39C771BF-C82D-4987-96F2-4A000A42D665}" srcOrd="9" destOrd="0" presId="urn:microsoft.com/office/officeart/2005/8/layout/hierarchy1"/>
    <dgm:cxn modelId="{7E8BF604-9EFE-4B25-BD31-DFB4D2B1D074}" type="presParOf" srcId="{39C771BF-C82D-4987-96F2-4A000A42D665}" destId="{1394180E-63FB-4560-BF21-012649B5F5C6}" srcOrd="0" destOrd="0" presId="urn:microsoft.com/office/officeart/2005/8/layout/hierarchy1"/>
    <dgm:cxn modelId="{6AFBE613-6DC8-41A8-A158-799AB0633F20}" type="presParOf" srcId="{1394180E-63FB-4560-BF21-012649B5F5C6}" destId="{87DB0F55-D9C3-46CF-AE03-3E985890CFBA}" srcOrd="0" destOrd="0" presId="urn:microsoft.com/office/officeart/2005/8/layout/hierarchy1"/>
    <dgm:cxn modelId="{A03D0CA2-146C-46AE-8878-F9621EBFAFBF}" type="presParOf" srcId="{1394180E-63FB-4560-BF21-012649B5F5C6}" destId="{8C9FF72A-6E91-47AC-B47D-E5694B3F56A5}" srcOrd="1" destOrd="0" presId="urn:microsoft.com/office/officeart/2005/8/layout/hierarchy1"/>
    <dgm:cxn modelId="{891C1416-3F11-4AF9-A9E8-40C0BA4438A9}" type="presParOf" srcId="{39C771BF-C82D-4987-96F2-4A000A42D665}" destId="{DE9C4B01-41FA-4BF7-BFBD-CA7BBEFC8865}" srcOrd="1" destOrd="0" presId="urn:microsoft.com/office/officeart/2005/8/layout/hierarchy1"/>
    <dgm:cxn modelId="{25F555BE-559E-4479-B163-43898433CD49}" type="presParOf" srcId="{6DFC79E1-72F4-4944-AAD4-64C5D4AB59EB}" destId="{02068E06-EDC0-452B-AA2B-9E5F5D15ABF7}" srcOrd="1" destOrd="0" presId="urn:microsoft.com/office/officeart/2005/8/layout/hierarchy1"/>
    <dgm:cxn modelId="{8308E46C-331C-4D38-BE51-AABA2B8A9419}" type="presParOf" srcId="{02068E06-EDC0-452B-AA2B-9E5F5D15ABF7}" destId="{B16FAA11-6729-4884-AC8D-9515C2DF6196}" srcOrd="0" destOrd="0" presId="urn:microsoft.com/office/officeart/2005/8/layout/hierarchy1"/>
    <dgm:cxn modelId="{DE7BA10F-1B26-49B5-9549-98B084645859}" type="presParOf" srcId="{B16FAA11-6729-4884-AC8D-9515C2DF6196}" destId="{CFB6256B-5745-4C5D-9401-B242CC8426EA}" srcOrd="0" destOrd="0" presId="urn:microsoft.com/office/officeart/2005/8/layout/hierarchy1"/>
    <dgm:cxn modelId="{E31DC38F-1D15-4B14-B602-BF0FCAED2A5C}" type="presParOf" srcId="{B16FAA11-6729-4884-AC8D-9515C2DF6196}" destId="{125A6003-441F-4FD9-81D1-230594F53EB3}" srcOrd="1" destOrd="0" presId="urn:microsoft.com/office/officeart/2005/8/layout/hierarchy1"/>
    <dgm:cxn modelId="{BFB7A423-6057-4C1F-A389-93E7A2DDA633}" type="presParOf" srcId="{02068E06-EDC0-452B-AA2B-9E5F5D15ABF7}" destId="{83D4DCE6-F536-4629-A09F-2F97F2C41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3CACF6-0F7C-40D9-8541-0DD30E4E90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6193BC-17FD-4622-9C6B-D43DF603CCF0}">
      <dgm:prSet/>
      <dgm:spPr/>
      <dgm:t>
        <a:bodyPr/>
        <a:lstStyle/>
        <a:p>
          <a:pPr rtl="0"/>
          <a:r>
            <a:rPr lang="ru-RU" smtClean="0"/>
            <a:t>2. Этап диалога</a:t>
          </a:r>
          <a:endParaRPr lang="ru-RU"/>
        </a:p>
      </dgm:t>
    </dgm:pt>
    <dgm:pt modelId="{A0408757-FD4D-447F-A30D-B8AC355A91DE}" type="parTrans" cxnId="{B7C459A6-B6B8-4D5B-B07D-5F55F2EE5C0B}">
      <dgm:prSet/>
      <dgm:spPr/>
      <dgm:t>
        <a:bodyPr/>
        <a:lstStyle/>
        <a:p>
          <a:endParaRPr lang="ru-RU"/>
        </a:p>
      </dgm:t>
    </dgm:pt>
    <dgm:pt modelId="{BA89A018-AE64-4B83-82B4-95DE17F9B7D0}" type="sibTrans" cxnId="{B7C459A6-B6B8-4D5B-B07D-5F55F2EE5C0B}">
      <dgm:prSet/>
      <dgm:spPr/>
      <dgm:t>
        <a:bodyPr/>
        <a:lstStyle/>
        <a:p>
          <a:endParaRPr lang="ru-RU"/>
        </a:p>
      </dgm:t>
    </dgm:pt>
    <dgm:pt modelId="{99D1D72B-431D-47A4-B2AE-9EFD25F52721}">
      <dgm:prSet/>
      <dgm:spPr/>
      <dgm:t>
        <a:bodyPr/>
        <a:lstStyle/>
        <a:p>
          <a:pPr rtl="0"/>
          <a:r>
            <a:rPr lang="ru-RU" smtClean="0"/>
            <a:t>Организация диалога заинтересованных сторон</a:t>
          </a:r>
          <a:endParaRPr lang="ru-RU"/>
        </a:p>
      </dgm:t>
    </dgm:pt>
    <dgm:pt modelId="{BFD57F87-8282-421C-9C8D-DA91011E3CA3}" type="parTrans" cxnId="{70665F97-9DC9-4E3E-B8B2-8DD8B8460D57}">
      <dgm:prSet/>
      <dgm:spPr/>
      <dgm:t>
        <a:bodyPr/>
        <a:lstStyle/>
        <a:p>
          <a:endParaRPr lang="ru-RU"/>
        </a:p>
      </dgm:t>
    </dgm:pt>
    <dgm:pt modelId="{C322FD2C-549A-4908-A5F9-2820841A97F8}" type="sibTrans" cxnId="{70665F97-9DC9-4E3E-B8B2-8DD8B8460D57}">
      <dgm:prSet/>
      <dgm:spPr/>
      <dgm:t>
        <a:bodyPr/>
        <a:lstStyle/>
        <a:p>
          <a:endParaRPr lang="ru-RU"/>
        </a:p>
      </dgm:t>
    </dgm:pt>
    <dgm:pt modelId="{E084C058-99FC-4A65-A057-CDB30B8B0890}">
      <dgm:prSet/>
      <dgm:spPr/>
      <dgm:t>
        <a:bodyPr/>
        <a:lstStyle/>
        <a:p>
          <a:pPr rtl="0"/>
          <a:r>
            <a:rPr lang="ru-RU" smtClean="0"/>
            <a:t>Оформление аргументированной позиции</a:t>
          </a:r>
          <a:endParaRPr lang="ru-RU"/>
        </a:p>
      </dgm:t>
    </dgm:pt>
    <dgm:pt modelId="{F6360D5C-C539-4BB5-B18E-54D681F5BA72}" type="parTrans" cxnId="{10B4268A-C447-472A-90ED-BF0E4C4FF541}">
      <dgm:prSet/>
      <dgm:spPr/>
      <dgm:t>
        <a:bodyPr/>
        <a:lstStyle/>
        <a:p>
          <a:endParaRPr lang="ru-RU"/>
        </a:p>
      </dgm:t>
    </dgm:pt>
    <dgm:pt modelId="{7D7B914A-9D28-4B95-9B18-ED7491E87C6C}" type="sibTrans" cxnId="{10B4268A-C447-472A-90ED-BF0E4C4FF541}">
      <dgm:prSet/>
      <dgm:spPr/>
      <dgm:t>
        <a:bodyPr/>
        <a:lstStyle/>
        <a:p>
          <a:endParaRPr lang="ru-RU"/>
        </a:p>
      </dgm:t>
    </dgm:pt>
    <dgm:pt modelId="{2F36D13B-7E11-4817-9656-62C08516A9E0}">
      <dgm:prSet/>
      <dgm:spPr/>
      <dgm:t>
        <a:bodyPr/>
        <a:lstStyle/>
        <a:p>
          <a:pPr rtl="0"/>
          <a:r>
            <a:rPr lang="ru-RU" smtClean="0"/>
            <a:t>Представление квалифицированных претензий</a:t>
          </a:r>
          <a:endParaRPr lang="ru-RU"/>
        </a:p>
      </dgm:t>
    </dgm:pt>
    <dgm:pt modelId="{9183765B-4FF8-45AF-B968-A73315E9E65E}" type="parTrans" cxnId="{DED2A0CC-A302-43B6-8C06-4BC5BCB1694B}">
      <dgm:prSet/>
      <dgm:spPr/>
      <dgm:t>
        <a:bodyPr/>
        <a:lstStyle/>
        <a:p>
          <a:endParaRPr lang="ru-RU"/>
        </a:p>
      </dgm:t>
    </dgm:pt>
    <dgm:pt modelId="{587B88EB-E351-47FA-A2FB-69B8E9BB48BE}" type="sibTrans" cxnId="{DED2A0CC-A302-43B6-8C06-4BC5BCB1694B}">
      <dgm:prSet/>
      <dgm:spPr/>
      <dgm:t>
        <a:bodyPr/>
        <a:lstStyle/>
        <a:p>
          <a:endParaRPr lang="ru-RU"/>
        </a:p>
      </dgm:t>
    </dgm:pt>
    <dgm:pt modelId="{7B6E9659-0250-48DB-A5A9-9B62EB719D86}">
      <dgm:prSet/>
      <dgm:spPr/>
      <dgm:t>
        <a:bodyPr/>
        <a:lstStyle/>
        <a:p>
          <a:pPr rtl="0"/>
          <a:r>
            <a:rPr lang="ru-RU" dirty="0" smtClean="0"/>
            <a:t>Формирование рабочего органа по урегулированию</a:t>
          </a:r>
          <a:endParaRPr lang="ru-RU" dirty="0"/>
        </a:p>
      </dgm:t>
    </dgm:pt>
    <dgm:pt modelId="{AC3B9EDD-E6A2-41BB-9A79-574ADDF33427}" type="parTrans" cxnId="{37A50DAA-A2AB-435B-99FF-20E3207B7C28}">
      <dgm:prSet/>
      <dgm:spPr/>
      <dgm:t>
        <a:bodyPr/>
        <a:lstStyle/>
        <a:p>
          <a:endParaRPr lang="ru-RU"/>
        </a:p>
      </dgm:t>
    </dgm:pt>
    <dgm:pt modelId="{963BDDF3-4E1F-4FFD-BCF2-D8EE280A9EEC}" type="sibTrans" cxnId="{37A50DAA-A2AB-435B-99FF-20E3207B7C28}">
      <dgm:prSet/>
      <dgm:spPr/>
      <dgm:t>
        <a:bodyPr/>
        <a:lstStyle/>
        <a:p>
          <a:endParaRPr lang="ru-RU"/>
        </a:p>
      </dgm:t>
    </dgm:pt>
    <dgm:pt modelId="{FB4E2DFD-C4A3-4EDA-8A6D-030368308A81}" type="pres">
      <dgm:prSet presAssocID="{343CACF6-0F7C-40D9-8541-0DD30E4E90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037D67-E3FA-4525-8B16-52057AA45362}" type="pres">
      <dgm:prSet presAssocID="{066193BC-17FD-4622-9C6B-D43DF603CCF0}" presName="hierRoot1" presStyleCnt="0"/>
      <dgm:spPr/>
    </dgm:pt>
    <dgm:pt modelId="{CC1BB5C2-775D-40FD-ACB3-FF5CE54F7680}" type="pres">
      <dgm:prSet presAssocID="{066193BC-17FD-4622-9C6B-D43DF603CCF0}" presName="composite" presStyleCnt="0"/>
      <dgm:spPr/>
    </dgm:pt>
    <dgm:pt modelId="{3D6566E0-E465-49A4-AF43-FE473DE9D2C6}" type="pres">
      <dgm:prSet presAssocID="{066193BC-17FD-4622-9C6B-D43DF603CCF0}" presName="background" presStyleLbl="node0" presStyleIdx="0" presStyleCnt="2"/>
      <dgm:spPr/>
    </dgm:pt>
    <dgm:pt modelId="{A1BE625A-8F1F-451E-95A4-5A0606B7ECB3}" type="pres">
      <dgm:prSet presAssocID="{066193BC-17FD-4622-9C6B-D43DF603CCF0}" presName="text" presStyleLbl="fgAcc0" presStyleIdx="0" presStyleCnt="2">
        <dgm:presLayoutVars>
          <dgm:chPref val="3"/>
        </dgm:presLayoutVars>
      </dgm:prSet>
      <dgm:spPr/>
    </dgm:pt>
    <dgm:pt modelId="{25D42341-D91F-4DE9-8308-0B0FD38CD419}" type="pres">
      <dgm:prSet presAssocID="{066193BC-17FD-4622-9C6B-D43DF603CCF0}" presName="hierChild2" presStyleCnt="0"/>
      <dgm:spPr/>
    </dgm:pt>
    <dgm:pt modelId="{A16441DA-2A6C-40D3-BD98-5EFF9B6E3E71}" type="pres">
      <dgm:prSet presAssocID="{BFD57F87-8282-421C-9C8D-DA91011E3CA3}" presName="Name10" presStyleLbl="parChTrans1D2" presStyleIdx="0" presStyleCnt="3"/>
      <dgm:spPr/>
    </dgm:pt>
    <dgm:pt modelId="{0932E367-B903-4272-B0F4-2B0A2E079007}" type="pres">
      <dgm:prSet presAssocID="{99D1D72B-431D-47A4-B2AE-9EFD25F52721}" presName="hierRoot2" presStyleCnt="0"/>
      <dgm:spPr/>
    </dgm:pt>
    <dgm:pt modelId="{55458BA3-2F7D-4936-814F-AB2D28E04531}" type="pres">
      <dgm:prSet presAssocID="{99D1D72B-431D-47A4-B2AE-9EFD25F52721}" presName="composite2" presStyleCnt="0"/>
      <dgm:spPr/>
    </dgm:pt>
    <dgm:pt modelId="{7AF258AA-D487-46D2-8315-0BE39E1ECD56}" type="pres">
      <dgm:prSet presAssocID="{99D1D72B-431D-47A4-B2AE-9EFD25F52721}" presName="background2" presStyleLbl="node2" presStyleIdx="0" presStyleCnt="3"/>
      <dgm:spPr/>
    </dgm:pt>
    <dgm:pt modelId="{A332D9F9-E2CC-4159-98F8-9D90F18208C5}" type="pres">
      <dgm:prSet presAssocID="{99D1D72B-431D-47A4-B2AE-9EFD25F52721}" presName="text2" presStyleLbl="fgAcc2" presStyleIdx="0" presStyleCnt="3">
        <dgm:presLayoutVars>
          <dgm:chPref val="3"/>
        </dgm:presLayoutVars>
      </dgm:prSet>
      <dgm:spPr/>
    </dgm:pt>
    <dgm:pt modelId="{D8690D87-7DE1-4712-9E6B-60DD0A5489C8}" type="pres">
      <dgm:prSet presAssocID="{99D1D72B-431D-47A4-B2AE-9EFD25F52721}" presName="hierChild3" presStyleCnt="0"/>
      <dgm:spPr/>
    </dgm:pt>
    <dgm:pt modelId="{0797F22D-F69E-43B5-8182-4400DF668B96}" type="pres">
      <dgm:prSet presAssocID="{F6360D5C-C539-4BB5-B18E-54D681F5BA72}" presName="Name10" presStyleLbl="parChTrans1D2" presStyleIdx="1" presStyleCnt="3"/>
      <dgm:spPr/>
    </dgm:pt>
    <dgm:pt modelId="{2F75215A-2294-4EAC-9691-9505E47C6C17}" type="pres">
      <dgm:prSet presAssocID="{E084C058-99FC-4A65-A057-CDB30B8B0890}" presName="hierRoot2" presStyleCnt="0"/>
      <dgm:spPr/>
    </dgm:pt>
    <dgm:pt modelId="{5D4C4FE3-E54C-49C7-8274-4D1A11D75DDF}" type="pres">
      <dgm:prSet presAssocID="{E084C058-99FC-4A65-A057-CDB30B8B0890}" presName="composite2" presStyleCnt="0"/>
      <dgm:spPr/>
    </dgm:pt>
    <dgm:pt modelId="{A88E86E4-C84A-4B73-95E4-6C25B6AF0C08}" type="pres">
      <dgm:prSet presAssocID="{E084C058-99FC-4A65-A057-CDB30B8B0890}" presName="background2" presStyleLbl="node2" presStyleIdx="1" presStyleCnt="3"/>
      <dgm:spPr/>
    </dgm:pt>
    <dgm:pt modelId="{D29DDB7A-C9B6-459E-ABD8-E5E13D1403F8}" type="pres">
      <dgm:prSet presAssocID="{E084C058-99FC-4A65-A057-CDB30B8B0890}" presName="text2" presStyleLbl="fgAcc2" presStyleIdx="1" presStyleCnt="3">
        <dgm:presLayoutVars>
          <dgm:chPref val="3"/>
        </dgm:presLayoutVars>
      </dgm:prSet>
      <dgm:spPr/>
    </dgm:pt>
    <dgm:pt modelId="{E649C2D7-A5AE-461C-B4E3-84C0126A56DB}" type="pres">
      <dgm:prSet presAssocID="{E084C058-99FC-4A65-A057-CDB30B8B0890}" presName="hierChild3" presStyleCnt="0"/>
      <dgm:spPr/>
    </dgm:pt>
    <dgm:pt modelId="{3C708163-E399-421B-B34B-7FD025E830CD}" type="pres">
      <dgm:prSet presAssocID="{9183765B-4FF8-45AF-B968-A73315E9E65E}" presName="Name10" presStyleLbl="parChTrans1D2" presStyleIdx="2" presStyleCnt="3"/>
      <dgm:spPr/>
    </dgm:pt>
    <dgm:pt modelId="{D9BD295C-E715-4082-8BCB-AEE2F12FD0C6}" type="pres">
      <dgm:prSet presAssocID="{2F36D13B-7E11-4817-9656-62C08516A9E0}" presName="hierRoot2" presStyleCnt="0"/>
      <dgm:spPr/>
    </dgm:pt>
    <dgm:pt modelId="{5672BCB9-4004-4D85-923C-4D1595FDEFB9}" type="pres">
      <dgm:prSet presAssocID="{2F36D13B-7E11-4817-9656-62C08516A9E0}" presName="composite2" presStyleCnt="0"/>
      <dgm:spPr/>
    </dgm:pt>
    <dgm:pt modelId="{A27C447B-7D71-43DA-9351-0238D551E02D}" type="pres">
      <dgm:prSet presAssocID="{2F36D13B-7E11-4817-9656-62C08516A9E0}" presName="background2" presStyleLbl="node2" presStyleIdx="2" presStyleCnt="3"/>
      <dgm:spPr/>
    </dgm:pt>
    <dgm:pt modelId="{67570476-8BC7-4D64-A6E4-663D63854122}" type="pres">
      <dgm:prSet presAssocID="{2F36D13B-7E11-4817-9656-62C08516A9E0}" presName="text2" presStyleLbl="fgAcc2" presStyleIdx="2" presStyleCnt="3">
        <dgm:presLayoutVars>
          <dgm:chPref val="3"/>
        </dgm:presLayoutVars>
      </dgm:prSet>
      <dgm:spPr/>
    </dgm:pt>
    <dgm:pt modelId="{CFDDCFBE-22BF-4674-847B-470E158E4F63}" type="pres">
      <dgm:prSet presAssocID="{2F36D13B-7E11-4817-9656-62C08516A9E0}" presName="hierChild3" presStyleCnt="0"/>
      <dgm:spPr/>
    </dgm:pt>
    <dgm:pt modelId="{6D887838-4FF8-479E-A58C-AF1182132754}" type="pres">
      <dgm:prSet presAssocID="{7B6E9659-0250-48DB-A5A9-9B62EB719D86}" presName="hierRoot1" presStyleCnt="0"/>
      <dgm:spPr/>
    </dgm:pt>
    <dgm:pt modelId="{5B777519-2C2D-468F-82D4-90C7292F1CBE}" type="pres">
      <dgm:prSet presAssocID="{7B6E9659-0250-48DB-A5A9-9B62EB719D86}" presName="composite" presStyleCnt="0"/>
      <dgm:spPr/>
    </dgm:pt>
    <dgm:pt modelId="{C295DA0D-374F-4C8A-A8FF-25D189CDF10A}" type="pres">
      <dgm:prSet presAssocID="{7B6E9659-0250-48DB-A5A9-9B62EB719D86}" presName="background" presStyleLbl="node0" presStyleIdx="1" presStyleCnt="2"/>
      <dgm:spPr/>
    </dgm:pt>
    <dgm:pt modelId="{30A10680-E3B2-4831-A92C-5D292F9AECA1}" type="pres">
      <dgm:prSet presAssocID="{7B6E9659-0250-48DB-A5A9-9B62EB719D86}" presName="text" presStyleLbl="fgAcc0" presStyleIdx="1" presStyleCnt="2">
        <dgm:presLayoutVars>
          <dgm:chPref val="3"/>
        </dgm:presLayoutVars>
      </dgm:prSet>
      <dgm:spPr/>
    </dgm:pt>
    <dgm:pt modelId="{84A71633-4E31-41C8-87CD-415DD00BE4BB}" type="pres">
      <dgm:prSet presAssocID="{7B6E9659-0250-48DB-A5A9-9B62EB719D86}" presName="hierChild2" presStyleCnt="0"/>
      <dgm:spPr/>
    </dgm:pt>
  </dgm:ptLst>
  <dgm:cxnLst>
    <dgm:cxn modelId="{10B4268A-C447-472A-90ED-BF0E4C4FF541}" srcId="{066193BC-17FD-4622-9C6B-D43DF603CCF0}" destId="{E084C058-99FC-4A65-A057-CDB30B8B0890}" srcOrd="1" destOrd="0" parTransId="{F6360D5C-C539-4BB5-B18E-54D681F5BA72}" sibTransId="{7D7B914A-9D28-4B95-9B18-ED7491E87C6C}"/>
    <dgm:cxn modelId="{DED2A0CC-A302-43B6-8C06-4BC5BCB1694B}" srcId="{066193BC-17FD-4622-9C6B-D43DF603CCF0}" destId="{2F36D13B-7E11-4817-9656-62C08516A9E0}" srcOrd="2" destOrd="0" parTransId="{9183765B-4FF8-45AF-B968-A73315E9E65E}" sibTransId="{587B88EB-E351-47FA-A2FB-69B8E9BB48BE}"/>
    <dgm:cxn modelId="{FDCB79A3-8278-447C-A84C-7EDBCE11D721}" type="presOf" srcId="{F6360D5C-C539-4BB5-B18E-54D681F5BA72}" destId="{0797F22D-F69E-43B5-8182-4400DF668B96}" srcOrd="0" destOrd="0" presId="urn:microsoft.com/office/officeart/2005/8/layout/hierarchy1"/>
    <dgm:cxn modelId="{48EA0F35-F3AE-4FFD-854E-848D4990662B}" type="presOf" srcId="{343CACF6-0F7C-40D9-8541-0DD30E4E9070}" destId="{FB4E2DFD-C4A3-4EDA-8A6D-030368308A81}" srcOrd="0" destOrd="0" presId="urn:microsoft.com/office/officeart/2005/8/layout/hierarchy1"/>
    <dgm:cxn modelId="{B7C459A6-B6B8-4D5B-B07D-5F55F2EE5C0B}" srcId="{343CACF6-0F7C-40D9-8541-0DD30E4E9070}" destId="{066193BC-17FD-4622-9C6B-D43DF603CCF0}" srcOrd="0" destOrd="0" parTransId="{A0408757-FD4D-447F-A30D-B8AC355A91DE}" sibTransId="{BA89A018-AE64-4B83-82B4-95DE17F9B7D0}"/>
    <dgm:cxn modelId="{91B3DD6F-5A82-4E6D-87E2-6EE13F40E687}" type="presOf" srcId="{2F36D13B-7E11-4817-9656-62C08516A9E0}" destId="{67570476-8BC7-4D64-A6E4-663D63854122}" srcOrd="0" destOrd="0" presId="urn:microsoft.com/office/officeart/2005/8/layout/hierarchy1"/>
    <dgm:cxn modelId="{CEDFD808-4B23-464A-A0CC-F9052CA0F1FF}" type="presOf" srcId="{066193BC-17FD-4622-9C6B-D43DF603CCF0}" destId="{A1BE625A-8F1F-451E-95A4-5A0606B7ECB3}" srcOrd="0" destOrd="0" presId="urn:microsoft.com/office/officeart/2005/8/layout/hierarchy1"/>
    <dgm:cxn modelId="{37A50DAA-A2AB-435B-99FF-20E3207B7C28}" srcId="{343CACF6-0F7C-40D9-8541-0DD30E4E9070}" destId="{7B6E9659-0250-48DB-A5A9-9B62EB719D86}" srcOrd="1" destOrd="0" parTransId="{AC3B9EDD-E6A2-41BB-9A79-574ADDF33427}" sibTransId="{963BDDF3-4E1F-4FFD-BCF2-D8EE280A9EEC}"/>
    <dgm:cxn modelId="{3375EB1C-FBFF-4631-9226-E7098D7C49D6}" type="presOf" srcId="{7B6E9659-0250-48DB-A5A9-9B62EB719D86}" destId="{30A10680-E3B2-4831-A92C-5D292F9AECA1}" srcOrd="0" destOrd="0" presId="urn:microsoft.com/office/officeart/2005/8/layout/hierarchy1"/>
    <dgm:cxn modelId="{E38B8A33-181B-4330-A7A9-689E5B93502A}" type="presOf" srcId="{99D1D72B-431D-47A4-B2AE-9EFD25F52721}" destId="{A332D9F9-E2CC-4159-98F8-9D90F18208C5}" srcOrd="0" destOrd="0" presId="urn:microsoft.com/office/officeart/2005/8/layout/hierarchy1"/>
    <dgm:cxn modelId="{70665F97-9DC9-4E3E-B8B2-8DD8B8460D57}" srcId="{066193BC-17FD-4622-9C6B-D43DF603CCF0}" destId="{99D1D72B-431D-47A4-B2AE-9EFD25F52721}" srcOrd="0" destOrd="0" parTransId="{BFD57F87-8282-421C-9C8D-DA91011E3CA3}" sibTransId="{C322FD2C-549A-4908-A5F9-2820841A97F8}"/>
    <dgm:cxn modelId="{FB048E23-FA7A-4A6F-B1B3-7CBCCA1158EB}" type="presOf" srcId="{9183765B-4FF8-45AF-B968-A73315E9E65E}" destId="{3C708163-E399-421B-B34B-7FD025E830CD}" srcOrd="0" destOrd="0" presId="urn:microsoft.com/office/officeart/2005/8/layout/hierarchy1"/>
    <dgm:cxn modelId="{780CD245-A8F4-4192-A007-C295ADCEA305}" type="presOf" srcId="{BFD57F87-8282-421C-9C8D-DA91011E3CA3}" destId="{A16441DA-2A6C-40D3-BD98-5EFF9B6E3E71}" srcOrd="0" destOrd="0" presId="urn:microsoft.com/office/officeart/2005/8/layout/hierarchy1"/>
    <dgm:cxn modelId="{36A83111-02E1-45D5-83C8-B0F2A07BF862}" type="presOf" srcId="{E084C058-99FC-4A65-A057-CDB30B8B0890}" destId="{D29DDB7A-C9B6-459E-ABD8-E5E13D1403F8}" srcOrd="0" destOrd="0" presId="urn:microsoft.com/office/officeart/2005/8/layout/hierarchy1"/>
    <dgm:cxn modelId="{BA94812B-589B-49AF-A941-5D59AAC8C6E0}" type="presParOf" srcId="{FB4E2DFD-C4A3-4EDA-8A6D-030368308A81}" destId="{17037D67-E3FA-4525-8B16-52057AA45362}" srcOrd="0" destOrd="0" presId="urn:microsoft.com/office/officeart/2005/8/layout/hierarchy1"/>
    <dgm:cxn modelId="{8C819377-343A-4A35-8553-6C67F3BBF83C}" type="presParOf" srcId="{17037D67-E3FA-4525-8B16-52057AA45362}" destId="{CC1BB5C2-775D-40FD-ACB3-FF5CE54F7680}" srcOrd="0" destOrd="0" presId="urn:microsoft.com/office/officeart/2005/8/layout/hierarchy1"/>
    <dgm:cxn modelId="{222698D8-E5A1-47A1-955A-107E93B226A9}" type="presParOf" srcId="{CC1BB5C2-775D-40FD-ACB3-FF5CE54F7680}" destId="{3D6566E0-E465-49A4-AF43-FE473DE9D2C6}" srcOrd="0" destOrd="0" presId="urn:microsoft.com/office/officeart/2005/8/layout/hierarchy1"/>
    <dgm:cxn modelId="{48803912-34DB-46DD-95F3-2F499024C565}" type="presParOf" srcId="{CC1BB5C2-775D-40FD-ACB3-FF5CE54F7680}" destId="{A1BE625A-8F1F-451E-95A4-5A0606B7ECB3}" srcOrd="1" destOrd="0" presId="urn:microsoft.com/office/officeart/2005/8/layout/hierarchy1"/>
    <dgm:cxn modelId="{4BDF7B81-6494-48A9-91D9-86E8482A2BBD}" type="presParOf" srcId="{17037D67-E3FA-4525-8B16-52057AA45362}" destId="{25D42341-D91F-4DE9-8308-0B0FD38CD419}" srcOrd="1" destOrd="0" presId="urn:microsoft.com/office/officeart/2005/8/layout/hierarchy1"/>
    <dgm:cxn modelId="{C82B969B-1E3A-4B1A-8655-978D7BAA1BA0}" type="presParOf" srcId="{25D42341-D91F-4DE9-8308-0B0FD38CD419}" destId="{A16441DA-2A6C-40D3-BD98-5EFF9B6E3E71}" srcOrd="0" destOrd="0" presId="urn:microsoft.com/office/officeart/2005/8/layout/hierarchy1"/>
    <dgm:cxn modelId="{E49FE601-6C56-49F6-A1CF-2E4B0D7C1B69}" type="presParOf" srcId="{25D42341-D91F-4DE9-8308-0B0FD38CD419}" destId="{0932E367-B903-4272-B0F4-2B0A2E079007}" srcOrd="1" destOrd="0" presId="urn:microsoft.com/office/officeart/2005/8/layout/hierarchy1"/>
    <dgm:cxn modelId="{D6D92BC6-F556-4290-A90A-7BFA7EA0C3BE}" type="presParOf" srcId="{0932E367-B903-4272-B0F4-2B0A2E079007}" destId="{55458BA3-2F7D-4936-814F-AB2D28E04531}" srcOrd="0" destOrd="0" presId="urn:microsoft.com/office/officeart/2005/8/layout/hierarchy1"/>
    <dgm:cxn modelId="{032D3559-B695-43CB-8553-4A14006B8BF2}" type="presParOf" srcId="{55458BA3-2F7D-4936-814F-AB2D28E04531}" destId="{7AF258AA-D487-46D2-8315-0BE39E1ECD56}" srcOrd="0" destOrd="0" presId="urn:microsoft.com/office/officeart/2005/8/layout/hierarchy1"/>
    <dgm:cxn modelId="{8928F7AA-D3F5-4ED6-8D26-15816756C0EE}" type="presParOf" srcId="{55458BA3-2F7D-4936-814F-AB2D28E04531}" destId="{A332D9F9-E2CC-4159-98F8-9D90F18208C5}" srcOrd="1" destOrd="0" presId="urn:microsoft.com/office/officeart/2005/8/layout/hierarchy1"/>
    <dgm:cxn modelId="{A3825A89-9C0F-4ECC-B3A4-C70940027E4E}" type="presParOf" srcId="{0932E367-B903-4272-B0F4-2B0A2E079007}" destId="{D8690D87-7DE1-4712-9E6B-60DD0A5489C8}" srcOrd="1" destOrd="0" presId="urn:microsoft.com/office/officeart/2005/8/layout/hierarchy1"/>
    <dgm:cxn modelId="{1C382D14-8BB3-48E0-9928-341308445FA5}" type="presParOf" srcId="{25D42341-D91F-4DE9-8308-0B0FD38CD419}" destId="{0797F22D-F69E-43B5-8182-4400DF668B96}" srcOrd="2" destOrd="0" presId="urn:microsoft.com/office/officeart/2005/8/layout/hierarchy1"/>
    <dgm:cxn modelId="{CA07B44F-84BE-46D3-A1A2-6400838ACAEE}" type="presParOf" srcId="{25D42341-D91F-4DE9-8308-0B0FD38CD419}" destId="{2F75215A-2294-4EAC-9691-9505E47C6C17}" srcOrd="3" destOrd="0" presId="urn:microsoft.com/office/officeart/2005/8/layout/hierarchy1"/>
    <dgm:cxn modelId="{9439E732-07A0-41E6-9715-CCEC8874138F}" type="presParOf" srcId="{2F75215A-2294-4EAC-9691-9505E47C6C17}" destId="{5D4C4FE3-E54C-49C7-8274-4D1A11D75DDF}" srcOrd="0" destOrd="0" presId="urn:microsoft.com/office/officeart/2005/8/layout/hierarchy1"/>
    <dgm:cxn modelId="{217742B1-7719-4300-8B3A-A94B2A2CA5AA}" type="presParOf" srcId="{5D4C4FE3-E54C-49C7-8274-4D1A11D75DDF}" destId="{A88E86E4-C84A-4B73-95E4-6C25B6AF0C08}" srcOrd="0" destOrd="0" presId="urn:microsoft.com/office/officeart/2005/8/layout/hierarchy1"/>
    <dgm:cxn modelId="{77A6DD33-311B-40F4-8E36-D84D2AEAF6B6}" type="presParOf" srcId="{5D4C4FE3-E54C-49C7-8274-4D1A11D75DDF}" destId="{D29DDB7A-C9B6-459E-ABD8-E5E13D1403F8}" srcOrd="1" destOrd="0" presId="urn:microsoft.com/office/officeart/2005/8/layout/hierarchy1"/>
    <dgm:cxn modelId="{D0C666E8-5EE7-4C86-B1EB-0EAA77086D3A}" type="presParOf" srcId="{2F75215A-2294-4EAC-9691-9505E47C6C17}" destId="{E649C2D7-A5AE-461C-B4E3-84C0126A56DB}" srcOrd="1" destOrd="0" presId="urn:microsoft.com/office/officeart/2005/8/layout/hierarchy1"/>
    <dgm:cxn modelId="{1234A65B-7175-4551-8758-213D4DCA6E4A}" type="presParOf" srcId="{25D42341-D91F-4DE9-8308-0B0FD38CD419}" destId="{3C708163-E399-421B-B34B-7FD025E830CD}" srcOrd="4" destOrd="0" presId="urn:microsoft.com/office/officeart/2005/8/layout/hierarchy1"/>
    <dgm:cxn modelId="{C43BF63D-714E-4502-937F-63A1D0ED682E}" type="presParOf" srcId="{25D42341-D91F-4DE9-8308-0B0FD38CD419}" destId="{D9BD295C-E715-4082-8BCB-AEE2F12FD0C6}" srcOrd="5" destOrd="0" presId="urn:microsoft.com/office/officeart/2005/8/layout/hierarchy1"/>
    <dgm:cxn modelId="{5B83338F-616A-425D-B1A8-9629849F3064}" type="presParOf" srcId="{D9BD295C-E715-4082-8BCB-AEE2F12FD0C6}" destId="{5672BCB9-4004-4D85-923C-4D1595FDEFB9}" srcOrd="0" destOrd="0" presId="urn:microsoft.com/office/officeart/2005/8/layout/hierarchy1"/>
    <dgm:cxn modelId="{735CBAC9-87CF-4E71-B3E5-C90F51E4A350}" type="presParOf" srcId="{5672BCB9-4004-4D85-923C-4D1595FDEFB9}" destId="{A27C447B-7D71-43DA-9351-0238D551E02D}" srcOrd="0" destOrd="0" presId="urn:microsoft.com/office/officeart/2005/8/layout/hierarchy1"/>
    <dgm:cxn modelId="{E96C0225-47C6-463F-9CE1-A92653E49305}" type="presParOf" srcId="{5672BCB9-4004-4D85-923C-4D1595FDEFB9}" destId="{67570476-8BC7-4D64-A6E4-663D63854122}" srcOrd="1" destOrd="0" presId="urn:microsoft.com/office/officeart/2005/8/layout/hierarchy1"/>
    <dgm:cxn modelId="{8E98D67B-5697-4DB9-A58B-7A43C7132904}" type="presParOf" srcId="{D9BD295C-E715-4082-8BCB-AEE2F12FD0C6}" destId="{CFDDCFBE-22BF-4674-847B-470E158E4F63}" srcOrd="1" destOrd="0" presId="urn:microsoft.com/office/officeart/2005/8/layout/hierarchy1"/>
    <dgm:cxn modelId="{46350AA3-0A6F-409F-8A5C-99B313BB4FC0}" type="presParOf" srcId="{FB4E2DFD-C4A3-4EDA-8A6D-030368308A81}" destId="{6D887838-4FF8-479E-A58C-AF1182132754}" srcOrd="1" destOrd="0" presId="urn:microsoft.com/office/officeart/2005/8/layout/hierarchy1"/>
    <dgm:cxn modelId="{C560299B-6853-4B31-ADAE-9E2154E42139}" type="presParOf" srcId="{6D887838-4FF8-479E-A58C-AF1182132754}" destId="{5B777519-2C2D-468F-82D4-90C7292F1CBE}" srcOrd="0" destOrd="0" presId="urn:microsoft.com/office/officeart/2005/8/layout/hierarchy1"/>
    <dgm:cxn modelId="{E1E4D883-632E-4FCB-9525-F41CB0FAE478}" type="presParOf" srcId="{5B777519-2C2D-468F-82D4-90C7292F1CBE}" destId="{C295DA0D-374F-4C8A-A8FF-25D189CDF10A}" srcOrd="0" destOrd="0" presId="urn:microsoft.com/office/officeart/2005/8/layout/hierarchy1"/>
    <dgm:cxn modelId="{A0C5678A-8367-4833-B5F9-8893C651613D}" type="presParOf" srcId="{5B777519-2C2D-468F-82D4-90C7292F1CBE}" destId="{30A10680-E3B2-4831-A92C-5D292F9AECA1}" srcOrd="1" destOrd="0" presId="urn:microsoft.com/office/officeart/2005/8/layout/hierarchy1"/>
    <dgm:cxn modelId="{AC0AA861-1ECC-402E-91E1-81EA505D469D}" type="presParOf" srcId="{6D887838-4FF8-479E-A58C-AF1182132754}" destId="{84A71633-4E31-41C8-87CD-415DD00BE4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BE2F2C-D58E-45A0-A5DA-AEF46F0A7FC5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A15AB-4D25-4C3D-B474-0BD947EB48E2}">
      <dgm:prSet/>
      <dgm:spPr/>
      <dgm:t>
        <a:bodyPr/>
        <a:lstStyle/>
        <a:p>
          <a:pPr rtl="0"/>
          <a:r>
            <a:rPr lang="ru-RU" dirty="0" smtClean="0"/>
            <a:t>3. Этап принятия решений</a:t>
          </a:r>
          <a:endParaRPr lang="ru-RU" dirty="0"/>
        </a:p>
      </dgm:t>
    </dgm:pt>
    <dgm:pt modelId="{B1AAB3EA-44DF-4690-AEF1-7ED2B9FBEC1B}" type="parTrans" cxnId="{DAF0E70E-3CAF-4E42-A51F-A657F6E35F74}">
      <dgm:prSet/>
      <dgm:spPr/>
      <dgm:t>
        <a:bodyPr/>
        <a:lstStyle/>
        <a:p>
          <a:endParaRPr lang="ru-RU"/>
        </a:p>
      </dgm:t>
    </dgm:pt>
    <dgm:pt modelId="{424D1980-BDFB-4D44-A204-862E24EEE182}" type="sibTrans" cxnId="{DAF0E70E-3CAF-4E42-A51F-A657F6E35F74}">
      <dgm:prSet/>
      <dgm:spPr/>
      <dgm:t>
        <a:bodyPr/>
        <a:lstStyle/>
        <a:p>
          <a:endParaRPr lang="ru-RU"/>
        </a:p>
      </dgm:t>
    </dgm:pt>
    <dgm:pt modelId="{7CFD719B-6572-4437-B752-B6CCBE2E4459}">
      <dgm:prSet/>
      <dgm:spPr/>
      <dgm:t>
        <a:bodyPr/>
        <a:lstStyle/>
        <a:p>
          <a:pPr rtl="0"/>
          <a:r>
            <a:rPr lang="ru-RU" dirty="0" smtClean="0"/>
            <a:t>Обращения в государственные надзорные и контрольные органы</a:t>
          </a:r>
          <a:endParaRPr lang="ru-RU" dirty="0"/>
        </a:p>
      </dgm:t>
    </dgm:pt>
    <dgm:pt modelId="{AD13A50A-80A5-4362-8C34-629E32701E59}" type="parTrans" cxnId="{0F4DA853-BC09-4336-8C23-AE847CA6E1C0}">
      <dgm:prSet/>
      <dgm:spPr/>
      <dgm:t>
        <a:bodyPr/>
        <a:lstStyle/>
        <a:p>
          <a:endParaRPr lang="ru-RU"/>
        </a:p>
      </dgm:t>
    </dgm:pt>
    <dgm:pt modelId="{F3518D52-814F-46EB-98F9-9FCA53952532}" type="sibTrans" cxnId="{0F4DA853-BC09-4336-8C23-AE847CA6E1C0}">
      <dgm:prSet/>
      <dgm:spPr/>
      <dgm:t>
        <a:bodyPr/>
        <a:lstStyle/>
        <a:p>
          <a:endParaRPr lang="ru-RU"/>
        </a:p>
      </dgm:t>
    </dgm:pt>
    <dgm:pt modelId="{A40D8721-E1C9-4DF1-AAFC-F3151BDD8ED1}">
      <dgm:prSet/>
      <dgm:spPr/>
      <dgm:t>
        <a:bodyPr/>
        <a:lstStyle/>
        <a:p>
          <a:pPr rtl="0"/>
          <a:r>
            <a:rPr lang="ru-RU" smtClean="0"/>
            <a:t>Взаимодействие со структурами международного сотрудничества и развития</a:t>
          </a:r>
          <a:endParaRPr lang="ru-RU"/>
        </a:p>
      </dgm:t>
    </dgm:pt>
    <dgm:pt modelId="{DAEEA2EC-6130-4D28-BC90-4D10052D0757}" type="parTrans" cxnId="{082E4558-FF52-4615-8539-2A3C5AB0CA0B}">
      <dgm:prSet/>
      <dgm:spPr/>
      <dgm:t>
        <a:bodyPr/>
        <a:lstStyle/>
        <a:p>
          <a:endParaRPr lang="ru-RU"/>
        </a:p>
      </dgm:t>
    </dgm:pt>
    <dgm:pt modelId="{57203FE4-0908-4417-AB4E-35588CA6FB44}" type="sibTrans" cxnId="{082E4558-FF52-4615-8539-2A3C5AB0CA0B}">
      <dgm:prSet/>
      <dgm:spPr/>
      <dgm:t>
        <a:bodyPr/>
        <a:lstStyle/>
        <a:p>
          <a:endParaRPr lang="ru-RU"/>
        </a:p>
      </dgm:t>
    </dgm:pt>
    <dgm:pt modelId="{CEDE2D26-0F88-4CAE-B443-4992705064D6}">
      <dgm:prSet/>
      <dgm:spPr/>
      <dgm:t>
        <a:bodyPr/>
        <a:lstStyle/>
        <a:p>
          <a:pPr rtl="0"/>
          <a:r>
            <a:rPr lang="ru-RU" dirty="0" smtClean="0"/>
            <a:t>Взаимодействие </a:t>
          </a:r>
        </a:p>
        <a:p>
          <a:pPr rtl="0"/>
          <a:r>
            <a:rPr lang="ru-RU" dirty="0" smtClean="0"/>
            <a:t>с прессой</a:t>
          </a:r>
          <a:endParaRPr lang="ru-RU" dirty="0"/>
        </a:p>
      </dgm:t>
    </dgm:pt>
    <dgm:pt modelId="{029402A2-8723-47FB-9D09-D2567B6490E1}" type="parTrans" cxnId="{D3935E36-209D-4BE9-B461-810BE8652B59}">
      <dgm:prSet/>
      <dgm:spPr/>
      <dgm:t>
        <a:bodyPr/>
        <a:lstStyle/>
        <a:p>
          <a:endParaRPr lang="ru-RU"/>
        </a:p>
      </dgm:t>
    </dgm:pt>
    <dgm:pt modelId="{58598057-7EE5-4E0F-8975-C5134A5B5CD7}" type="sibTrans" cxnId="{D3935E36-209D-4BE9-B461-810BE8652B59}">
      <dgm:prSet/>
      <dgm:spPr/>
      <dgm:t>
        <a:bodyPr/>
        <a:lstStyle/>
        <a:p>
          <a:endParaRPr lang="ru-RU"/>
        </a:p>
      </dgm:t>
    </dgm:pt>
    <dgm:pt modelId="{F697074F-F1E9-4338-871B-70C842B174BA}">
      <dgm:prSet/>
      <dgm:spPr/>
      <dgm:t>
        <a:bodyPr/>
        <a:lstStyle/>
        <a:p>
          <a:pPr rtl="0"/>
          <a:r>
            <a:rPr lang="ru-RU" smtClean="0"/>
            <a:t>Принятие согласительных решений</a:t>
          </a:r>
          <a:endParaRPr lang="ru-RU"/>
        </a:p>
      </dgm:t>
    </dgm:pt>
    <dgm:pt modelId="{E81193C1-AB44-4165-82C8-AA2564E61E3D}" type="parTrans" cxnId="{E14709C9-1182-45DA-90B8-0849EE10BDC4}">
      <dgm:prSet/>
      <dgm:spPr/>
      <dgm:t>
        <a:bodyPr/>
        <a:lstStyle/>
        <a:p>
          <a:endParaRPr lang="ru-RU"/>
        </a:p>
      </dgm:t>
    </dgm:pt>
    <dgm:pt modelId="{D8CDA3F6-6047-49A2-8B51-549C6212F7B5}" type="sibTrans" cxnId="{E14709C9-1182-45DA-90B8-0849EE10BDC4}">
      <dgm:prSet/>
      <dgm:spPr/>
      <dgm:t>
        <a:bodyPr/>
        <a:lstStyle/>
        <a:p>
          <a:endParaRPr lang="ru-RU"/>
        </a:p>
      </dgm:t>
    </dgm:pt>
    <dgm:pt modelId="{8D6CCD47-428D-475F-B4EC-DC17FEB0737F}" type="pres">
      <dgm:prSet presAssocID="{6FBE2F2C-D58E-45A0-A5DA-AEF46F0A7F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2C9A12-3D39-4297-9BD2-8455D777DB46}" type="pres">
      <dgm:prSet presAssocID="{C6FA15AB-4D25-4C3D-B474-0BD947EB48E2}" presName="hierRoot1" presStyleCnt="0"/>
      <dgm:spPr/>
    </dgm:pt>
    <dgm:pt modelId="{8CD41808-48B8-4A58-9063-D81AE4CC728C}" type="pres">
      <dgm:prSet presAssocID="{C6FA15AB-4D25-4C3D-B474-0BD947EB48E2}" presName="composite" presStyleCnt="0"/>
      <dgm:spPr/>
    </dgm:pt>
    <dgm:pt modelId="{F5179031-8F79-436F-8B20-361C1248AD5D}" type="pres">
      <dgm:prSet presAssocID="{C6FA15AB-4D25-4C3D-B474-0BD947EB48E2}" presName="background" presStyleLbl="node0" presStyleIdx="0" presStyleCnt="1"/>
      <dgm:spPr/>
    </dgm:pt>
    <dgm:pt modelId="{F371C98E-3904-4532-9575-780825304AAD}" type="pres">
      <dgm:prSet presAssocID="{C6FA15AB-4D25-4C3D-B474-0BD947EB48E2}" presName="text" presStyleLbl="fgAcc0" presStyleIdx="0" presStyleCnt="1">
        <dgm:presLayoutVars>
          <dgm:chPref val="3"/>
        </dgm:presLayoutVars>
      </dgm:prSet>
      <dgm:spPr/>
    </dgm:pt>
    <dgm:pt modelId="{42C8BFDE-363D-4077-BB93-DD6CFB1ED62D}" type="pres">
      <dgm:prSet presAssocID="{C6FA15AB-4D25-4C3D-B474-0BD947EB48E2}" presName="hierChild2" presStyleCnt="0"/>
      <dgm:spPr/>
    </dgm:pt>
    <dgm:pt modelId="{4588E590-15ED-43D9-8E4B-BF7F0016AB89}" type="pres">
      <dgm:prSet presAssocID="{E81193C1-AB44-4165-82C8-AA2564E61E3D}" presName="Name10" presStyleLbl="parChTrans1D2" presStyleIdx="0" presStyleCnt="4"/>
      <dgm:spPr/>
    </dgm:pt>
    <dgm:pt modelId="{5373178B-1F79-49DB-A3DA-0020C14B4B79}" type="pres">
      <dgm:prSet presAssocID="{F697074F-F1E9-4338-871B-70C842B174BA}" presName="hierRoot2" presStyleCnt="0"/>
      <dgm:spPr/>
    </dgm:pt>
    <dgm:pt modelId="{C115C6B5-FC04-4B6C-AC70-7EF7ACE00B7E}" type="pres">
      <dgm:prSet presAssocID="{F697074F-F1E9-4338-871B-70C842B174BA}" presName="composite2" presStyleCnt="0"/>
      <dgm:spPr/>
    </dgm:pt>
    <dgm:pt modelId="{E8B50E80-912F-464C-8348-D585266B5DFC}" type="pres">
      <dgm:prSet presAssocID="{F697074F-F1E9-4338-871B-70C842B174BA}" presName="background2" presStyleLbl="node2" presStyleIdx="0" presStyleCnt="4"/>
      <dgm:spPr/>
    </dgm:pt>
    <dgm:pt modelId="{BC6B50BB-DEE4-42D9-A0B0-50D17E849F7D}" type="pres">
      <dgm:prSet presAssocID="{F697074F-F1E9-4338-871B-70C842B174BA}" presName="text2" presStyleLbl="fgAcc2" presStyleIdx="0" presStyleCnt="4">
        <dgm:presLayoutVars>
          <dgm:chPref val="3"/>
        </dgm:presLayoutVars>
      </dgm:prSet>
      <dgm:spPr/>
    </dgm:pt>
    <dgm:pt modelId="{03E96E91-8FFD-4592-89DF-1B25359622F2}" type="pres">
      <dgm:prSet presAssocID="{F697074F-F1E9-4338-871B-70C842B174BA}" presName="hierChild3" presStyleCnt="0"/>
      <dgm:spPr/>
    </dgm:pt>
    <dgm:pt modelId="{FB1B4056-1696-4EB2-BD2F-198F47907DED}" type="pres">
      <dgm:prSet presAssocID="{AD13A50A-80A5-4362-8C34-629E32701E59}" presName="Name10" presStyleLbl="parChTrans1D2" presStyleIdx="1" presStyleCnt="4"/>
      <dgm:spPr/>
    </dgm:pt>
    <dgm:pt modelId="{B0A6C458-9A8A-4B4F-A59B-E10D4285ABCE}" type="pres">
      <dgm:prSet presAssocID="{7CFD719B-6572-4437-B752-B6CCBE2E4459}" presName="hierRoot2" presStyleCnt="0"/>
      <dgm:spPr/>
    </dgm:pt>
    <dgm:pt modelId="{2B50941F-84DD-475A-B776-FCA1FA05C678}" type="pres">
      <dgm:prSet presAssocID="{7CFD719B-6572-4437-B752-B6CCBE2E4459}" presName="composite2" presStyleCnt="0"/>
      <dgm:spPr/>
    </dgm:pt>
    <dgm:pt modelId="{8B01E623-817C-432E-9E5D-EA55A2432D30}" type="pres">
      <dgm:prSet presAssocID="{7CFD719B-6572-4437-B752-B6CCBE2E4459}" presName="background2" presStyleLbl="node2" presStyleIdx="1" presStyleCnt="4"/>
      <dgm:spPr/>
    </dgm:pt>
    <dgm:pt modelId="{419264A9-1127-49FF-B7F0-42DB72959BC1}" type="pres">
      <dgm:prSet presAssocID="{7CFD719B-6572-4437-B752-B6CCBE2E4459}" presName="text2" presStyleLbl="fgAcc2" presStyleIdx="1" presStyleCnt="4">
        <dgm:presLayoutVars>
          <dgm:chPref val="3"/>
        </dgm:presLayoutVars>
      </dgm:prSet>
      <dgm:spPr/>
    </dgm:pt>
    <dgm:pt modelId="{E66B5E9D-84F0-4EE7-9741-C04875B21C47}" type="pres">
      <dgm:prSet presAssocID="{7CFD719B-6572-4437-B752-B6CCBE2E4459}" presName="hierChild3" presStyleCnt="0"/>
      <dgm:spPr/>
    </dgm:pt>
    <dgm:pt modelId="{BFDD97FA-90D0-4E7A-831A-C162F57180D4}" type="pres">
      <dgm:prSet presAssocID="{DAEEA2EC-6130-4D28-BC90-4D10052D0757}" presName="Name10" presStyleLbl="parChTrans1D2" presStyleIdx="2" presStyleCnt="4"/>
      <dgm:spPr/>
    </dgm:pt>
    <dgm:pt modelId="{FF1987CD-D151-4F06-A41A-90EBA4FBAE65}" type="pres">
      <dgm:prSet presAssocID="{A40D8721-E1C9-4DF1-AAFC-F3151BDD8ED1}" presName="hierRoot2" presStyleCnt="0"/>
      <dgm:spPr/>
    </dgm:pt>
    <dgm:pt modelId="{5E9F7F34-E7F1-4F68-871E-7108EF7F61A1}" type="pres">
      <dgm:prSet presAssocID="{A40D8721-E1C9-4DF1-AAFC-F3151BDD8ED1}" presName="composite2" presStyleCnt="0"/>
      <dgm:spPr/>
    </dgm:pt>
    <dgm:pt modelId="{1C000442-718F-49B4-8C84-1BD1C8DBCE1F}" type="pres">
      <dgm:prSet presAssocID="{A40D8721-E1C9-4DF1-AAFC-F3151BDD8ED1}" presName="background2" presStyleLbl="node2" presStyleIdx="2" presStyleCnt="4"/>
      <dgm:spPr/>
    </dgm:pt>
    <dgm:pt modelId="{0A07E0DD-F070-4769-AF52-78B46C332A47}" type="pres">
      <dgm:prSet presAssocID="{A40D8721-E1C9-4DF1-AAFC-F3151BDD8ED1}" presName="text2" presStyleLbl="fgAcc2" presStyleIdx="2" presStyleCnt="4">
        <dgm:presLayoutVars>
          <dgm:chPref val="3"/>
        </dgm:presLayoutVars>
      </dgm:prSet>
      <dgm:spPr/>
    </dgm:pt>
    <dgm:pt modelId="{49DCFDEB-1012-4844-A451-2FA8F5AFCA3B}" type="pres">
      <dgm:prSet presAssocID="{A40D8721-E1C9-4DF1-AAFC-F3151BDD8ED1}" presName="hierChild3" presStyleCnt="0"/>
      <dgm:spPr/>
    </dgm:pt>
    <dgm:pt modelId="{A0365864-7D2B-40D7-AC12-F71B63BD88CD}" type="pres">
      <dgm:prSet presAssocID="{029402A2-8723-47FB-9D09-D2567B6490E1}" presName="Name10" presStyleLbl="parChTrans1D2" presStyleIdx="3" presStyleCnt="4"/>
      <dgm:spPr/>
    </dgm:pt>
    <dgm:pt modelId="{AB1DA7D3-9243-4AA0-B66F-6299F801E474}" type="pres">
      <dgm:prSet presAssocID="{CEDE2D26-0F88-4CAE-B443-4992705064D6}" presName="hierRoot2" presStyleCnt="0"/>
      <dgm:spPr/>
    </dgm:pt>
    <dgm:pt modelId="{11DB9981-1334-4691-A616-237300B21BCA}" type="pres">
      <dgm:prSet presAssocID="{CEDE2D26-0F88-4CAE-B443-4992705064D6}" presName="composite2" presStyleCnt="0"/>
      <dgm:spPr/>
    </dgm:pt>
    <dgm:pt modelId="{3084F3F6-DF5E-4F20-BD04-9970F5356835}" type="pres">
      <dgm:prSet presAssocID="{CEDE2D26-0F88-4CAE-B443-4992705064D6}" presName="background2" presStyleLbl="node2" presStyleIdx="3" presStyleCnt="4"/>
      <dgm:spPr/>
    </dgm:pt>
    <dgm:pt modelId="{C0476F62-0817-41D6-AA32-79EA4CC9433E}" type="pres">
      <dgm:prSet presAssocID="{CEDE2D26-0F88-4CAE-B443-4992705064D6}" presName="text2" presStyleLbl="fgAcc2" presStyleIdx="3" presStyleCnt="4">
        <dgm:presLayoutVars>
          <dgm:chPref val="3"/>
        </dgm:presLayoutVars>
      </dgm:prSet>
      <dgm:spPr/>
    </dgm:pt>
    <dgm:pt modelId="{24C9577C-5FD8-4D9B-8C67-3EA22BF38DC0}" type="pres">
      <dgm:prSet presAssocID="{CEDE2D26-0F88-4CAE-B443-4992705064D6}" presName="hierChild3" presStyleCnt="0"/>
      <dgm:spPr/>
    </dgm:pt>
  </dgm:ptLst>
  <dgm:cxnLst>
    <dgm:cxn modelId="{DDC2057E-49A7-45BC-AFAC-5987E441C0A8}" type="presOf" srcId="{6FBE2F2C-D58E-45A0-A5DA-AEF46F0A7FC5}" destId="{8D6CCD47-428D-475F-B4EC-DC17FEB0737F}" srcOrd="0" destOrd="0" presId="urn:microsoft.com/office/officeart/2005/8/layout/hierarchy1"/>
    <dgm:cxn modelId="{6B827373-8348-4693-8519-01173F0239E8}" type="presOf" srcId="{C6FA15AB-4D25-4C3D-B474-0BD947EB48E2}" destId="{F371C98E-3904-4532-9575-780825304AAD}" srcOrd="0" destOrd="0" presId="urn:microsoft.com/office/officeart/2005/8/layout/hierarchy1"/>
    <dgm:cxn modelId="{F01546E9-4931-4F2E-B667-8A3F55722872}" type="presOf" srcId="{DAEEA2EC-6130-4D28-BC90-4D10052D0757}" destId="{BFDD97FA-90D0-4E7A-831A-C162F57180D4}" srcOrd="0" destOrd="0" presId="urn:microsoft.com/office/officeart/2005/8/layout/hierarchy1"/>
    <dgm:cxn modelId="{51E0AAF8-F7AF-4F11-B971-C2235EC8B717}" type="presOf" srcId="{AD13A50A-80A5-4362-8C34-629E32701E59}" destId="{FB1B4056-1696-4EB2-BD2F-198F47907DED}" srcOrd="0" destOrd="0" presId="urn:microsoft.com/office/officeart/2005/8/layout/hierarchy1"/>
    <dgm:cxn modelId="{E14709C9-1182-45DA-90B8-0849EE10BDC4}" srcId="{C6FA15AB-4D25-4C3D-B474-0BD947EB48E2}" destId="{F697074F-F1E9-4338-871B-70C842B174BA}" srcOrd="0" destOrd="0" parTransId="{E81193C1-AB44-4165-82C8-AA2564E61E3D}" sibTransId="{D8CDA3F6-6047-49A2-8B51-549C6212F7B5}"/>
    <dgm:cxn modelId="{DC673D99-369E-4780-B13E-39976EAC784E}" type="presOf" srcId="{F697074F-F1E9-4338-871B-70C842B174BA}" destId="{BC6B50BB-DEE4-42D9-A0B0-50D17E849F7D}" srcOrd="0" destOrd="0" presId="urn:microsoft.com/office/officeart/2005/8/layout/hierarchy1"/>
    <dgm:cxn modelId="{27E09370-7800-4E89-8846-FF46DE3F587C}" type="presOf" srcId="{7CFD719B-6572-4437-B752-B6CCBE2E4459}" destId="{419264A9-1127-49FF-B7F0-42DB72959BC1}" srcOrd="0" destOrd="0" presId="urn:microsoft.com/office/officeart/2005/8/layout/hierarchy1"/>
    <dgm:cxn modelId="{082E4558-FF52-4615-8539-2A3C5AB0CA0B}" srcId="{C6FA15AB-4D25-4C3D-B474-0BD947EB48E2}" destId="{A40D8721-E1C9-4DF1-AAFC-F3151BDD8ED1}" srcOrd="2" destOrd="0" parTransId="{DAEEA2EC-6130-4D28-BC90-4D10052D0757}" sibTransId="{57203FE4-0908-4417-AB4E-35588CA6FB44}"/>
    <dgm:cxn modelId="{FE9A20F7-C1DB-4260-B2D9-6C58670FC295}" type="presOf" srcId="{CEDE2D26-0F88-4CAE-B443-4992705064D6}" destId="{C0476F62-0817-41D6-AA32-79EA4CC9433E}" srcOrd="0" destOrd="0" presId="urn:microsoft.com/office/officeart/2005/8/layout/hierarchy1"/>
    <dgm:cxn modelId="{820EAC65-D4D3-46F9-A1C9-0DEA70FBB710}" type="presOf" srcId="{A40D8721-E1C9-4DF1-AAFC-F3151BDD8ED1}" destId="{0A07E0DD-F070-4769-AF52-78B46C332A47}" srcOrd="0" destOrd="0" presId="urn:microsoft.com/office/officeart/2005/8/layout/hierarchy1"/>
    <dgm:cxn modelId="{D3935E36-209D-4BE9-B461-810BE8652B59}" srcId="{C6FA15AB-4D25-4C3D-B474-0BD947EB48E2}" destId="{CEDE2D26-0F88-4CAE-B443-4992705064D6}" srcOrd="3" destOrd="0" parTransId="{029402A2-8723-47FB-9D09-D2567B6490E1}" sibTransId="{58598057-7EE5-4E0F-8975-C5134A5B5CD7}"/>
    <dgm:cxn modelId="{0F4DA853-BC09-4336-8C23-AE847CA6E1C0}" srcId="{C6FA15AB-4D25-4C3D-B474-0BD947EB48E2}" destId="{7CFD719B-6572-4437-B752-B6CCBE2E4459}" srcOrd="1" destOrd="0" parTransId="{AD13A50A-80A5-4362-8C34-629E32701E59}" sibTransId="{F3518D52-814F-46EB-98F9-9FCA53952532}"/>
    <dgm:cxn modelId="{7B55BEBD-03C3-40FC-B64E-6D00540D9E74}" type="presOf" srcId="{E81193C1-AB44-4165-82C8-AA2564E61E3D}" destId="{4588E590-15ED-43D9-8E4B-BF7F0016AB89}" srcOrd="0" destOrd="0" presId="urn:microsoft.com/office/officeart/2005/8/layout/hierarchy1"/>
    <dgm:cxn modelId="{135ABAA9-95B8-4475-B9F4-CC6C5782B3B7}" type="presOf" srcId="{029402A2-8723-47FB-9D09-D2567B6490E1}" destId="{A0365864-7D2B-40D7-AC12-F71B63BD88CD}" srcOrd="0" destOrd="0" presId="urn:microsoft.com/office/officeart/2005/8/layout/hierarchy1"/>
    <dgm:cxn modelId="{DAF0E70E-3CAF-4E42-A51F-A657F6E35F74}" srcId="{6FBE2F2C-D58E-45A0-A5DA-AEF46F0A7FC5}" destId="{C6FA15AB-4D25-4C3D-B474-0BD947EB48E2}" srcOrd="0" destOrd="0" parTransId="{B1AAB3EA-44DF-4690-AEF1-7ED2B9FBEC1B}" sibTransId="{424D1980-BDFB-4D44-A204-862E24EEE182}"/>
    <dgm:cxn modelId="{11F31A98-4946-4E66-8457-6A0C69A60611}" type="presParOf" srcId="{8D6CCD47-428D-475F-B4EC-DC17FEB0737F}" destId="{172C9A12-3D39-4297-9BD2-8455D777DB46}" srcOrd="0" destOrd="0" presId="urn:microsoft.com/office/officeart/2005/8/layout/hierarchy1"/>
    <dgm:cxn modelId="{CFDC18BD-6F32-4E29-9123-41BDB3051326}" type="presParOf" srcId="{172C9A12-3D39-4297-9BD2-8455D777DB46}" destId="{8CD41808-48B8-4A58-9063-D81AE4CC728C}" srcOrd="0" destOrd="0" presId="urn:microsoft.com/office/officeart/2005/8/layout/hierarchy1"/>
    <dgm:cxn modelId="{639BF96F-6150-40DD-AB9D-AA8A17BD17F5}" type="presParOf" srcId="{8CD41808-48B8-4A58-9063-D81AE4CC728C}" destId="{F5179031-8F79-436F-8B20-361C1248AD5D}" srcOrd="0" destOrd="0" presId="urn:microsoft.com/office/officeart/2005/8/layout/hierarchy1"/>
    <dgm:cxn modelId="{C5AD3A19-A0CD-42F8-B62D-A66950D83917}" type="presParOf" srcId="{8CD41808-48B8-4A58-9063-D81AE4CC728C}" destId="{F371C98E-3904-4532-9575-780825304AAD}" srcOrd="1" destOrd="0" presId="urn:microsoft.com/office/officeart/2005/8/layout/hierarchy1"/>
    <dgm:cxn modelId="{56754647-D3D6-4EF3-ABD2-210A4B0237FD}" type="presParOf" srcId="{172C9A12-3D39-4297-9BD2-8455D777DB46}" destId="{42C8BFDE-363D-4077-BB93-DD6CFB1ED62D}" srcOrd="1" destOrd="0" presId="urn:microsoft.com/office/officeart/2005/8/layout/hierarchy1"/>
    <dgm:cxn modelId="{37F8B63C-6F0F-4B23-AE40-B699B68DBD21}" type="presParOf" srcId="{42C8BFDE-363D-4077-BB93-DD6CFB1ED62D}" destId="{4588E590-15ED-43D9-8E4B-BF7F0016AB89}" srcOrd="0" destOrd="0" presId="urn:microsoft.com/office/officeart/2005/8/layout/hierarchy1"/>
    <dgm:cxn modelId="{401D42F2-D5DC-4B81-B3DF-0E1B91732EEB}" type="presParOf" srcId="{42C8BFDE-363D-4077-BB93-DD6CFB1ED62D}" destId="{5373178B-1F79-49DB-A3DA-0020C14B4B79}" srcOrd="1" destOrd="0" presId="urn:microsoft.com/office/officeart/2005/8/layout/hierarchy1"/>
    <dgm:cxn modelId="{3FBEBEB5-06BC-493C-9DE6-AD476C7889E5}" type="presParOf" srcId="{5373178B-1F79-49DB-A3DA-0020C14B4B79}" destId="{C115C6B5-FC04-4B6C-AC70-7EF7ACE00B7E}" srcOrd="0" destOrd="0" presId="urn:microsoft.com/office/officeart/2005/8/layout/hierarchy1"/>
    <dgm:cxn modelId="{8D3904C7-ECDE-41D7-939E-19C9571EB873}" type="presParOf" srcId="{C115C6B5-FC04-4B6C-AC70-7EF7ACE00B7E}" destId="{E8B50E80-912F-464C-8348-D585266B5DFC}" srcOrd="0" destOrd="0" presId="urn:microsoft.com/office/officeart/2005/8/layout/hierarchy1"/>
    <dgm:cxn modelId="{97B5DB63-D7BF-4E82-BE74-1801DD89A28E}" type="presParOf" srcId="{C115C6B5-FC04-4B6C-AC70-7EF7ACE00B7E}" destId="{BC6B50BB-DEE4-42D9-A0B0-50D17E849F7D}" srcOrd="1" destOrd="0" presId="urn:microsoft.com/office/officeart/2005/8/layout/hierarchy1"/>
    <dgm:cxn modelId="{8497F2F7-7CCE-4767-B42E-A43FC28EF599}" type="presParOf" srcId="{5373178B-1F79-49DB-A3DA-0020C14B4B79}" destId="{03E96E91-8FFD-4592-89DF-1B25359622F2}" srcOrd="1" destOrd="0" presId="urn:microsoft.com/office/officeart/2005/8/layout/hierarchy1"/>
    <dgm:cxn modelId="{CA2DAC49-EBB2-46EA-8B04-A8258D9342CD}" type="presParOf" srcId="{42C8BFDE-363D-4077-BB93-DD6CFB1ED62D}" destId="{FB1B4056-1696-4EB2-BD2F-198F47907DED}" srcOrd="2" destOrd="0" presId="urn:microsoft.com/office/officeart/2005/8/layout/hierarchy1"/>
    <dgm:cxn modelId="{239C7CC2-6349-40A6-B68C-A96567C3BF9C}" type="presParOf" srcId="{42C8BFDE-363D-4077-BB93-DD6CFB1ED62D}" destId="{B0A6C458-9A8A-4B4F-A59B-E10D4285ABCE}" srcOrd="3" destOrd="0" presId="urn:microsoft.com/office/officeart/2005/8/layout/hierarchy1"/>
    <dgm:cxn modelId="{54F73EC0-302D-43BF-83AB-FC679982FE0D}" type="presParOf" srcId="{B0A6C458-9A8A-4B4F-A59B-E10D4285ABCE}" destId="{2B50941F-84DD-475A-B776-FCA1FA05C678}" srcOrd="0" destOrd="0" presId="urn:microsoft.com/office/officeart/2005/8/layout/hierarchy1"/>
    <dgm:cxn modelId="{C9BE1EFE-90D6-4F40-A845-7682D2BF90CE}" type="presParOf" srcId="{2B50941F-84DD-475A-B776-FCA1FA05C678}" destId="{8B01E623-817C-432E-9E5D-EA55A2432D30}" srcOrd="0" destOrd="0" presId="urn:microsoft.com/office/officeart/2005/8/layout/hierarchy1"/>
    <dgm:cxn modelId="{7732EBF8-6868-49EE-AB12-11FAFDA14BE8}" type="presParOf" srcId="{2B50941F-84DD-475A-B776-FCA1FA05C678}" destId="{419264A9-1127-49FF-B7F0-42DB72959BC1}" srcOrd="1" destOrd="0" presId="urn:microsoft.com/office/officeart/2005/8/layout/hierarchy1"/>
    <dgm:cxn modelId="{5D1E5F0E-657F-474C-9FC4-9D1759E99E94}" type="presParOf" srcId="{B0A6C458-9A8A-4B4F-A59B-E10D4285ABCE}" destId="{E66B5E9D-84F0-4EE7-9741-C04875B21C47}" srcOrd="1" destOrd="0" presId="urn:microsoft.com/office/officeart/2005/8/layout/hierarchy1"/>
    <dgm:cxn modelId="{9490A942-8D72-43E3-8591-E20F30ACD61E}" type="presParOf" srcId="{42C8BFDE-363D-4077-BB93-DD6CFB1ED62D}" destId="{BFDD97FA-90D0-4E7A-831A-C162F57180D4}" srcOrd="4" destOrd="0" presId="urn:microsoft.com/office/officeart/2005/8/layout/hierarchy1"/>
    <dgm:cxn modelId="{ED989AC7-0994-4C24-B84A-C681403DD680}" type="presParOf" srcId="{42C8BFDE-363D-4077-BB93-DD6CFB1ED62D}" destId="{FF1987CD-D151-4F06-A41A-90EBA4FBAE65}" srcOrd="5" destOrd="0" presId="urn:microsoft.com/office/officeart/2005/8/layout/hierarchy1"/>
    <dgm:cxn modelId="{40CF5934-9D9E-44D4-AAD9-98D654D5177D}" type="presParOf" srcId="{FF1987CD-D151-4F06-A41A-90EBA4FBAE65}" destId="{5E9F7F34-E7F1-4F68-871E-7108EF7F61A1}" srcOrd="0" destOrd="0" presId="urn:microsoft.com/office/officeart/2005/8/layout/hierarchy1"/>
    <dgm:cxn modelId="{C6C14F4F-A71E-4F6E-8A4C-E53A91278241}" type="presParOf" srcId="{5E9F7F34-E7F1-4F68-871E-7108EF7F61A1}" destId="{1C000442-718F-49B4-8C84-1BD1C8DBCE1F}" srcOrd="0" destOrd="0" presId="urn:microsoft.com/office/officeart/2005/8/layout/hierarchy1"/>
    <dgm:cxn modelId="{B293F1E3-4E27-448B-B969-E388C394ECDC}" type="presParOf" srcId="{5E9F7F34-E7F1-4F68-871E-7108EF7F61A1}" destId="{0A07E0DD-F070-4769-AF52-78B46C332A47}" srcOrd="1" destOrd="0" presId="urn:microsoft.com/office/officeart/2005/8/layout/hierarchy1"/>
    <dgm:cxn modelId="{66D52520-F6ED-403D-B71D-C7427E580719}" type="presParOf" srcId="{FF1987CD-D151-4F06-A41A-90EBA4FBAE65}" destId="{49DCFDEB-1012-4844-A451-2FA8F5AFCA3B}" srcOrd="1" destOrd="0" presId="urn:microsoft.com/office/officeart/2005/8/layout/hierarchy1"/>
    <dgm:cxn modelId="{ACCAF1DB-A601-46C2-B20A-2C9A73927F2C}" type="presParOf" srcId="{42C8BFDE-363D-4077-BB93-DD6CFB1ED62D}" destId="{A0365864-7D2B-40D7-AC12-F71B63BD88CD}" srcOrd="6" destOrd="0" presId="urn:microsoft.com/office/officeart/2005/8/layout/hierarchy1"/>
    <dgm:cxn modelId="{0F8C058E-CFEF-4BAC-914C-49566F5CF04D}" type="presParOf" srcId="{42C8BFDE-363D-4077-BB93-DD6CFB1ED62D}" destId="{AB1DA7D3-9243-4AA0-B66F-6299F801E474}" srcOrd="7" destOrd="0" presId="urn:microsoft.com/office/officeart/2005/8/layout/hierarchy1"/>
    <dgm:cxn modelId="{991B98B7-C054-4940-94F8-BAB37A32A282}" type="presParOf" srcId="{AB1DA7D3-9243-4AA0-B66F-6299F801E474}" destId="{11DB9981-1334-4691-A616-237300B21BCA}" srcOrd="0" destOrd="0" presId="urn:microsoft.com/office/officeart/2005/8/layout/hierarchy1"/>
    <dgm:cxn modelId="{501F4A9A-46D3-4162-AECC-55C058DE2D40}" type="presParOf" srcId="{11DB9981-1334-4691-A616-237300B21BCA}" destId="{3084F3F6-DF5E-4F20-BD04-9970F5356835}" srcOrd="0" destOrd="0" presId="urn:microsoft.com/office/officeart/2005/8/layout/hierarchy1"/>
    <dgm:cxn modelId="{C928638F-798A-4AE2-A89F-5F3278976256}" type="presParOf" srcId="{11DB9981-1334-4691-A616-237300B21BCA}" destId="{C0476F62-0817-41D6-AA32-79EA4CC9433E}" srcOrd="1" destOrd="0" presId="urn:microsoft.com/office/officeart/2005/8/layout/hierarchy1"/>
    <dgm:cxn modelId="{56C9C597-ED2F-48D0-992E-5C39E8C8276A}" type="presParOf" srcId="{AB1DA7D3-9243-4AA0-B66F-6299F801E474}" destId="{24C9577C-5FD8-4D9B-8C67-3EA22BF38D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52C3DD-EC0A-4C4E-A525-442C12B5DC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B2CE4C-29C0-45AE-AD7D-62118CBCE877}">
      <dgm:prSet/>
      <dgm:spPr/>
      <dgm:t>
        <a:bodyPr/>
        <a:lstStyle/>
        <a:p>
          <a:pPr rtl="0"/>
          <a:r>
            <a:rPr lang="ru-RU" smtClean="0"/>
            <a:t>4. Этап контроля</a:t>
          </a:r>
          <a:endParaRPr lang="ru-RU"/>
        </a:p>
      </dgm:t>
    </dgm:pt>
    <dgm:pt modelId="{FE6309EB-A25F-4F0D-B51A-0422611385E0}" type="parTrans" cxnId="{B0138D9C-7492-4C93-97ED-F84828FBBE6B}">
      <dgm:prSet/>
      <dgm:spPr/>
      <dgm:t>
        <a:bodyPr/>
        <a:lstStyle/>
        <a:p>
          <a:endParaRPr lang="ru-RU"/>
        </a:p>
      </dgm:t>
    </dgm:pt>
    <dgm:pt modelId="{765F2788-365C-473E-852C-69BA9D96A216}" type="sibTrans" cxnId="{B0138D9C-7492-4C93-97ED-F84828FBBE6B}">
      <dgm:prSet/>
      <dgm:spPr/>
      <dgm:t>
        <a:bodyPr/>
        <a:lstStyle/>
        <a:p>
          <a:endParaRPr lang="ru-RU"/>
        </a:p>
      </dgm:t>
    </dgm:pt>
    <dgm:pt modelId="{0B58776C-9B00-4B27-9DE4-575935CEBB52}">
      <dgm:prSet/>
      <dgm:spPr/>
      <dgm:t>
        <a:bodyPr/>
        <a:lstStyle/>
        <a:p>
          <a:pPr rtl="0"/>
          <a:r>
            <a:rPr lang="ru-RU" dirty="0" smtClean="0"/>
            <a:t>Контроль за ходом реализации решений</a:t>
          </a:r>
          <a:endParaRPr lang="ru-RU" dirty="0"/>
        </a:p>
      </dgm:t>
    </dgm:pt>
    <dgm:pt modelId="{539E11BB-E9DC-4ECF-BB6C-47F548A178F7}" type="parTrans" cxnId="{1EA19201-AF2C-4583-A5A2-2DA13E68F2DD}">
      <dgm:prSet/>
      <dgm:spPr/>
      <dgm:t>
        <a:bodyPr/>
        <a:lstStyle/>
        <a:p>
          <a:endParaRPr lang="ru-RU"/>
        </a:p>
      </dgm:t>
    </dgm:pt>
    <dgm:pt modelId="{FB9A9200-37C8-45A4-8B39-AB298D4560B9}" type="sibTrans" cxnId="{1EA19201-AF2C-4583-A5A2-2DA13E68F2DD}">
      <dgm:prSet/>
      <dgm:spPr/>
      <dgm:t>
        <a:bodyPr/>
        <a:lstStyle/>
        <a:p>
          <a:endParaRPr lang="ru-RU"/>
        </a:p>
      </dgm:t>
    </dgm:pt>
    <dgm:pt modelId="{56B4691F-CAF3-4416-9F08-B496E7324595}">
      <dgm:prSet/>
      <dgm:spPr/>
      <dgm:t>
        <a:bodyPr/>
        <a:lstStyle/>
        <a:p>
          <a:pPr rtl="0"/>
          <a:r>
            <a:rPr lang="ru-RU" dirty="0" smtClean="0"/>
            <a:t>Решений согласительного органа по урегулированию</a:t>
          </a:r>
          <a:endParaRPr lang="ru-RU" dirty="0"/>
        </a:p>
      </dgm:t>
    </dgm:pt>
    <dgm:pt modelId="{2598B4F5-F7D3-4CCB-9DDE-959A15CC0F7C}" type="parTrans" cxnId="{3DD93600-C66D-4EC6-ADD0-C45B54CBABCC}">
      <dgm:prSet/>
      <dgm:spPr/>
      <dgm:t>
        <a:bodyPr/>
        <a:lstStyle/>
        <a:p>
          <a:endParaRPr lang="ru-RU"/>
        </a:p>
      </dgm:t>
    </dgm:pt>
    <dgm:pt modelId="{3AC43569-0CCD-4AA2-B5C9-B4D0ECEA70BE}" type="sibTrans" cxnId="{3DD93600-C66D-4EC6-ADD0-C45B54CBABCC}">
      <dgm:prSet/>
      <dgm:spPr/>
      <dgm:t>
        <a:bodyPr/>
        <a:lstStyle/>
        <a:p>
          <a:endParaRPr lang="ru-RU"/>
        </a:p>
      </dgm:t>
    </dgm:pt>
    <dgm:pt modelId="{AA21C9B0-3493-4E3F-B84A-F48EF22FBFF7}">
      <dgm:prSet/>
      <dgm:spPr/>
      <dgm:t>
        <a:bodyPr/>
        <a:lstStyle/>
        <a:p>
          <a:pPr rtl="0"/>
          <a:r>
            <a:rPr lang="ru-RU" dirty="0" smtClean="0"/>
            <a:t>Решений национальных и международных органов надзора и контроля</a:t>
          </a:r>
          <a:endParaRPr lang="ru-RU" dirty="0"/>
        </a:p>
      </dgm:t>
    </dgm:pt>
    <dgm:pt modelId="{67C0867E-F766-474E-B0A2-A1FECC34ECF3}" type="parTrans" cxnId="{B22C00B1-1311-476C-9BB4-61F1DACB0A24}">
      <dgm:prSet/>
      <dgm:spPr/>
      <dgm:t>
        <a:bodyPr/>
        <a:lstStyle/>
        <a:p>
          <a:endParaRPr lang="ru-RU"/>
        </a:p>
      </dgm:t>
    </dgm:pt>
    <dgm:pt modelId="{7EFCFA59-00DF-4D39-B0AB-4583D7E2D32C}" type="sibTrans" cxnId="{B22C00B1-1311-476C-9BB4-61F1DACB0A24}">
      <dgm:prSet/>
      <dgm:spPr/>
      <dgm:t>
        <a:bodyPr/>
        <a:lstStyle/>
        <a:p>
          <a:endParaRPr lang="ru-RU"/>
        </a:p>
      </dgm:t>
    </dgm:pt>
    <dgm:pt modelId="{181491E5-90D8-4CC4-83F1-99310A064DE0}" type="pres">
      <dgm:prSet presAssocID="{4652C3DD-EC0A-4C4E-A525-442C12B5DC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59A70C-D867-40B6-B4B2-DF015CD4B7AC}" type="pres">
      <dgm:prSet presAssocID="{CEB2CE4C-29C0-45AE-AD7D-62118CBCE877}" presName="hierRoot1" presStyleCnt="0"/>
      <dgm:spPr/>
    </dgm:pt>
    <dgm:pt modelId="{98C5E277-6A6B-48E8-88B4-6676D8BA025B}" type="pres">
      <dgm:prSet presAssocID="{CEB2CE4C-29C0-45AE-AD7D-62118CBCE877}" presName="composite" presStyleCnt="0"/>
      <dgm:spPr/>
    </dgm:pt>
    <dgm:pt modelId="{E8E24AD5-ECC9-4111-891A-22D3A43DB3D4}" type="pres">
      <dgm:prSet presAssocID="{CEB2CE4C-29C0-45AE-AD7D-62118CBCE877}" presName="background" presStyleLbl="node0" presStyleIdx="0" presStyleCnt="2"/>
      <dgm:spPr/>
    </dgm:pt>
    <dgm:pt modelId="{6A6B0091-EEC9-4580-88D3-EDFB7E981836}" type="pres">
      <dgm:prSet presAssocID="{CEB2CE4C-29C0-45AE-AD7D-62118CBCE877}" presName="text" presStyleLbl="fgAcc0" presStyleIdx="0" presStyleCnt="2">
        <dgm:presLayoutVars>
          <dgm:chPref val="3"/>
        </dgm:presLayoutVars>
      </dgm:prSet>
      <dgm:spPr/>
    </dgm:pt>
    <dgm:pt modelId="{37616CE1-9AB1-422B-A0E4-83F3468F7157}" type="pres">
      <dgm:prSet presAssocID="{CEB2CE4C-29C0-45AE-AD7D-62118CBCE877}" presName="hierChild2" presStyleCnt="0"/>
      <dgm:spPr/>
    </dgm:pt>
    <dgm:pt modelId="{86ADBDBA-18F0-4665-BB68-C318AD70DC0F}" type="pres">
      <dgm:prSet presAssocID="{0B58776C-9B00-4B27-9DE4-575935CEBB52}" presName="hierRoot1" presStyleCnt="0"/>
      <dgm:spPr/>
    </dgm:pt>
    <dgm:pt modelId="{5F6AA2A6-AA02-4E57-88B2-A215897EAE8A}" type="pres">
      <dgm:prSet presAssocID="{0B58776C-9B00-4B27-9DE4-575935CEBB52}" presName="composite" presStyleCnt="0"/>
      <dgm:spPr/>
    </dgm:pt>
    <dgm:pt modelId="{3832EF26-3FAD-4F11-81B1-1E409A7362B8}" type="pres">
      <dgm:prSet presAssocID="{0B58776C-9B00-4B27-9DE4-575935CEBB52}" presName="background" presStyleLbl="node0" presStyleIdx="1" presStyleCnt="2"/>
      <dgm:spPr/>
    </dgm:pt>
    <dgm:pt modelId="{8EA923FB-CB30-4DE8-B04D-538DF8E6EE5A}" type="pres">
      <dgm:prSet presAssocID="{0B58776C-9B00-4B27-9DE4-575935CEBB5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AC928-421E-4ACE-9317-A25376D8F5FF}" type="pres">
      <dgm:prSet presAssocID="{0B58776C-9B00-4B27-9DE4-575935CEBB52}" presName="hierChild2" presStyleCnt="0"/>
      <dgm:spPr/>
    </dgm:pt>
    <dgm:pt modelId="{775F0005-67FC-4121-B3B4-76F1ADDF5C37}" type="pres">
      <dgm:prSet presAssocID="{2598B4F5-F7D3-4CCB-9DDE-959A15CC0F7C}" presName="Name10" presStyleLbl="parChTrans1D2" presStyleIdx="0" presStyleCnt="2"/>
      <dgm:spPr/>
    </dgm:pt>
    <dgm:pt modelId="{A9A011B9-901E-4625-9037-C6B6EBA5E345}" type="pres">
      <dgm:prSet presAssocID="{56B4691F-CAF3-4416-9F08-B496E7324595}" presName="hierRoot2" presStyleCnt="0"/>
      <dgm:spPr/>
    </dgm:pt>
    <dgm:pt modelId="{B45D1A9B-DB4F-4FB0-83DA-94EE04585AA6}" type="pres">
      <dgm:prSet presAssocID="{56B4691F-CAF3-4416-9F08-B496E7324595}" presName="composite2" presStyleCnt="0"/>
      <dgm:spPr/>
    </dgm:pt>
    <dgm:pt modelId="{781880CA-BBC7-4970-9C36-24D02D971EFA}" type="pres">
      <dgm:prSet presAssocID="{56B4691F-CAF3-4416-9F08-B496E7324595}" presName="background2" presStyleLbl="node2" presStyleIdx="0" presStyleCnt="2"/>
      <dgm:spPr/>
    </dgm:pt>
    <dgm:pt modelId="{91646627-BF7A-4929-A572-7C2812DBC1BC}" type="pres">
      <dgm:prSet presAssocID="{56B4691F-CAF3-4416-9F08-B496E7324595}" presName="text2" presStyleLbl="fgAcc2" presStyleIdx="0" presStyleCnt="2">
        <dgm:presLayoutVars>
          <dgm:chPref val="3"/>
        </dgm:presLayoutVars>
      </dgm:prSet>
      <dgm:spPr/>
    </dgm:pt>
    <dgm:pt modelId="{68552870-9F64-4C4D-8B5B-8D044F09CB43}" type="pres">
      <dgm:prSet presAssocID="{56B4691F-CAF3-4416-9F08-B496E7324595}" presName="hierChild3" presStyleCnt="0"/>
      <dgm:spPr/>
    </dgm:pt>
    <dgm:pt modelId="{0ADCD39A-EBB0-4C17-A100-6833DDC5BE9C}" type="pres">
      <dgm:prSet presAssocID="{67C0867E-F766-474E-B0A2-A1FECC34ECF3}" presName="Name10" presStyleLbl="parChTrans1D2" presStyleIdx="1" presStyleCnt="2"/>
      <dgm:spPr/>
    </dgm:pt>
    <dgm:pt modelId="{F88F814F-EE34-4AA6-AAA4-20B3E0B30E0E}" type="pres">
      <dgm:prSet presAssocID="{AA21C9B0-3493-4E3F-B84A-F48EF22FBFF7}" presName="hierRoot2" presStyleCnt="0"/>
      <dgm:spPr/>
    </dgm:pt>
    <dgm:pt modelId="{8D8A8CF1-845B-49C8-9000-DF21D6F36991}" type="pres">
      <dgm:prSet presAssocID="{AA21C9B0-3493-4E3F-B84A-F48EF22FBFF7}" presName="composite2" presStyleCnt="0"/>
      <dgm:spPr/>
    </dgm:pt>
    <dgm:pt modelId="{8ED961F5-F7C3-4A1A-8C51-ADF8D7464930}" type="pres">
      <dgm:prSet presAssocID="{AA21C9B0-3493-4E3F-B84A-F48EF22FBFF7}" presName="background2" presStyleLbl="node2" presStyleIdx="1" presStyleCnt="2"/>
      <dgm:spPr/>
    </dgm:pt>
    <dgm:pt modelId="{27068BA5-C0BB-4445-8884-07E29379F416}" type="pres">
      <dgm:prSet presAssocID="{AA21C9B0-3493-4E3F-B84A-F48EF22FBFF7}" presName="text2" presStyleLbl="fgAcc2" presStyleIdx="1" presStyleCnt="2">
        <dgm:presLayoutVars>
          <dgm:chPref val="3"/>
        </dgm:presLayoutVars>
      </dgm:prSet>
      <dgm:spPr/>
    </dgm:pt>
    <dgm:pt modelId="{80D1D524-88D5-4AB4-913D-6252DC6642BA}" type="pres">
      <dgm:prSet presAssocID="{AA21C9B0-3493-4E3F-B84A-F48EF22FBFF7}" presName="hierChild3" presStyleCnt="0"/>
      <dgm:spPr/>
    </dgm:pt>
  </dgm:ptLst>
  <dgm:cxnLst>
    <dgm:cxn modelId="{12A5DB24-6E73-4115-B25A-EFA660B798F4}" type="presOf" srcId="{4652C3DD-EC0A-4C4E-A525-442C12B5DC01}" destId="{181491E5-90D8-4CC4-83F1-99310A064DE0}" srcOrd="0" destOrd="0" presId="urn:microsoft.com/office/officeart/2005/8/layout/hierarchy1"/>
    <dgm:cxn modelId="{30168017-902C-4F1D-8AFD-61ED5E77B489}" type="presOf" srcId="{CEB2CE4C-29C0-45AE-AD7D-62118CBCE877}" destId="{6A6B0091-EEC9-4580-88D3-EDFB7E981836}" srcOrd="0" destOrd="0" presId="urn:microsoft.com/office/officeart/2005/8/layout/hierarchy1"/>
    <dgm:cxn modelId="{20876FFF-8D44-42CA-A35A-21A2FA1D0417}" type="presOf" srcId="{56B4691F-CAF3-4416-9F08-B496E7324595}" destId="{91646627-BF7A-4929-A572-7C2812DBC1BC}" srcOrd="0" destOrd="0" presId="urn:microsoft.com/office/officeart/2005/8/layout/hierarchy1"/>
    <dgm:cxn modelId="{B0138D9C-7492-4C93-97ED-F84828FBBE6B}" srcId="{4652C3DD-EC0A-4C4E-A525-442C12B5DC01}" destId="{CEB2CE4C-29C0-45AE-AD7D-62118CBCE877}" srcOrd="0" destOrd="0" parTransId="{FE6309EB-A25F-4F0D-B51A-0422611385E0}" sibTransId="{765F2788-365C-473E-852C-69BA9D96A216}"/>
    <dgm:cxn modelId="{B22C00B1-1311-476C-9BB4-61F1DACB0A24}" srcId="{0B58776C-9B00-4B27-9DE4-575935CEBB52}" destId="{AA21C9B0-3493-4E3F-B84A-F48EF22FBFF7}" srcOrd="1" destOrd="0" parTransId="{67C0867E-F766-474E-B0A2-A1FECC34ECF3}" sibTransId="{7EFCFA59-00DF-4D39-B0AB-4583D7E2D32C}"/>
    <dgm:cxn modelId="{0C1588EA-E6B8-4732-A594-B967C297446D}" type="presOf" srcId="{67C0867E-F766-474E-B0A2-A1FECC34ECF3}" destId="{0ADCD39A-EBB0-4C17-A100-6833DDC5BE9C}" srcOrd="0" destOrd="0" presId="urn:microsoft.com/office/officeart/2005/8/layout/hierarchy1"/>
    <dgm:cxn modelId="{1B01A2FD-E55B-4F0B-9B33-536A590FE1FB}" type="presOf" srcId="{AA21C9B0-3493-4E3F-B84A-F48EF22FBFF7}" destId="{27068BA5-C0BB-4445-8884-07E29379F416}" srcOrd="0" destOrd="0" presId="urn:microsoft.com/office/officeart/2005/8/layout/hierarchy1"/>
    <dgm:cxn modelId="{3DD93600-C66D-4EC6-ADD0-C45B54CBABCC}" srcId="{0B58776C-9B00-4B27-9DE4-575935CEBB52}" destId="{56B4691F-CAF3-4416-9F08-B496E7324595}" srcOrd="0" destOrd="0" parTransId="{2598B4F5-F7D3-4CCB-9DDE-959A15CC0F7C}" sibTransId="{3AC43569-0CCD-4AA2-B5C9-B4D0ECEA70BE}"/>
    <dgm:cxn modelId="{1EA19201-AF2C-4583-A5A2-2DA13E68F2DD}" srcId="{4652C3DD-EC0A-4C4E-A525-442C12B5DC01}" destId="{0B58776C-9B00-4B27-9DE4-575935CEBB52}" srcOrd="1" destOrd="0" parTransId="{539E11BB-E9DC-4ECF-BB6C-47F548A178F7}" sibTransId="{FB9A9200-37C8-45A4-8B39-AB298D4560B9}"/>
    <dgm:cxn modelId="{77E53559-8B12-4831-AF06-14428D1C7A64}" type="presOf" srcId="{2598B4F5-F7D3-4CCB-9DDE-959A15CC0F7C}" destId="{775F0005-67FC-4121-B3B4-76F1ADDF5C37}" srcOrd="0" destOrd="0" presId="urn:microsoft.com/office/officeart/2005/8/layout/hierarchy1"/>
    <dgm:cxn modelId="{7FF3AE64-4CBC-4C83-A80C-A669876EC904}" type="presOf" srcId="{0B58776C-9B00-4B27-9DE4-575935CEBB52}" destId="{8EA923FB-CB30-4DE8-B04D-538DF8E6EE5A}" srcOrd="0" destOrd="0" presId="urn:microsoft.com/office/officeart/2005/8/layout/hierarchy1"/>
    <dgm:cxn modelId="{E2675E0D-FD5B-4A20-8CCE-EC9B0A64E3C1}" type="presParOf" srcId="{181491E5-90D8-4CC4-83F1-99310A064DE0}" destId="{3859A70C-D867-40B6-B4B2-DF015CD4B7AC}" srcOrd="0" destOrd="0" presId="urn:microsoft.com/office/officeart/2005/8/layout/hierarchy1"/>
    <dgm:cxn modelId="{079DA99E-4D0E-4995-BC94-E673DE41D672}" type="presParOf" srcId="{3859A70C-D867-40B6-B4B2-DF015CD4B7AC}" destId="{98C5E277-6A6B-48E8-88B4-6676D8BA025B}" srcOrd="0" destOrd="0" presId="urn:microsoft.com/office/officeart/2005/8/layout/hierarchy1"/>
    <dgm:cxn modelId="{7A7190A8-06BE-499F-840D-256C617BE4AE}" type="presParOf" srcId="{98C5E277-6A6B-48E8-88B4-6676D8BA025B}" destId="{E8E24AD5-ECC9-4111-891A-22D3A43DB3D4}" srcOrd="0" destOrd="0" presId="urn:microsoft.com/office/officeart/2005/8/layout/hierarchy1"/>
    <dgm:cxn modelId="{28299046-A560-4E1B-9431-EA066F53FC8E}" type="presParOf" srcId="{98C5E277-6A6B-48E8-88B4-6676D8BA025B}" destId="{6A6B0091-EEC9-4580-88D3-EDFB7E981836}" srcOrd="1" destOrd="0" presId="urn:microsoft.com/office/officeart/2005/8/layout/hierarchy1"/>
    <dgm:cxn modelId="{B9D80E73-4265-4CEE-94A9-DEEBB90002FD}" type="presParOf" srcId="{3859A70C-D867-40B6-B4B2-DF015CD4B7AC}" destId="{37616CE1-9AB1-422B-A0E4-83F3468F7157}" srcOrd="1" destOrd="0" presId="urn:microsoft.com/office/officeart/2005/8/layout/hierarchy1"/>
    <dgm:cxn modelId="{CDFA00D3-E942-431C-91AB-0258C73930E0}" type="presParOf" srcId="{181491E5-90D8-4CC4-83F1-99310A064DE0}" destId="{86ADBDBA-18F0-4665-BB68-C318AD70DC0F}" srcOrd="1" destOrd="0" presId="urn:microsoft.com/office/officeart/2005/8/layout/hierarchy1"/>
    <dgm:cxn modelId="{597CD824-D50F-41AA-806E-FD4B52A3034F}" type="presParOf" srcId="{86ADBDBA-18F0-4665-BB68-C318AD70DC0F}" destId="{5F6AA2A6-AA02-4E57-88B2-A215897EAE8A}" srcOrd="0" destOrd="0" presId="urn:microsoft.com/office/officeart/2005/8/layout/hierarchy1"/>
    <dgm:cxn modelId="{0E7BFE20-6660-40C2-8876-A77B29E63F97}" type="presParOf" srcId="{5F6AA2A6-AA02-4E57-88B2-A215897EAE8A}" destId="{3832EF26-3FAD-4F11-81B1-1E409A7362B8}" srcOrd="0" destOrd="0" presId="urn:microsoft.com/office/officeart/2005/8/layout/hierarchy1"/>
    <dgm:cxn modelId="{99E1E65B-9C76-456D-AC84-530876B8B684}" type="presParOf" srcId="{5F6AA2A6-AA02-4E57-88B2-A215897EAE8A}" destId="{8EA923FB-CB30-4DE8-B04D-538DF8E6EE5A}" srcOrd="1" destOrd="0" presId="urn:microsoft.com/office/officeart/2005/8/layout/hierarchy1"/>
    <dgm:cxn modelId="{A92C4DDE-468A-48E4-904E-C788849A5CF9}" type="presParOf" srcId="{86ADBDBA-18F0-4665-BB68-C318AD70DC0F}" destId="{326AC928-421E-4ACE-9317-A25376D8F5FF}" srcOrd="1" destOrd="0" presId="urn:microsoft.com/office/officeart/2005/8/layout/hierarchy1"/>
    <dgm:cxn modelId="{828EF8A7-E472-4187-A471-820DA14AF71A}" type="presParOf" srcId="{326AC928-421E-4ACE-9317-A25376D8F5FF}" destId="{775F0005-67FC-4121-B3B4-76F1ADDF5C37}" srcOrd="0" destOrd="0" presId="urn:microsoft.com/office/officeart/2005/8/layout/hierarchy1"/>
    <dgm:cxn modelId="{DB08784C-AE35-4C37-861B-0ED253DAB89E}" type="presParOf" srcId="{326AC928-421E-4ACE-9317-A25376D8F5FF}" destId="{A9A011B9-901E-4625-9037-C6B6EBA5E345}" srcOrd="1" destOrd="0" presId="urn:microsoft.com/office/officeart/2005/8/layout/hierarchy1"/>
    <dgm:cxn modelId="{DBA2A80F-5794-402F-A94C-70823D9463A8}" type="presParOf" srcId="{A9A011B9-901E-4625-9037-C6B6EBA5E345}" destId="{B45D1A9B-DB4F-4FB0-83DA-94EE04585AA6}" srcOrd="0" destOrd="0" presId="urn:microsoft.com/office/officeart/2005/8/layout/hierarchy1"/>
    <dgm:cxn modelId="{BC48696B-B297-4805-AA78-4FED19ACF84F}" type="presParOf" srcId="{B45D1A9B-DB4F-4FB0-83DA-94EE04585AA6}" destId="{781880CA-BBC7-4970-9C36-24D02D971EFA}" srcOrd="0" destOrd="0" presId="urn:microsoft.com/office/officeart/2005/8/layout/hierarchy1"/>
    <dgm:cxn modelId="{60588488-2C16-48C1-BAA7-BB3B16D3BA94}" type="presParOf" srcId="{B45D1A9B-DB4F-4FB0-83DA-94EE04585AA6}" destId="{91646627-BF7A-4929-A572-7C2812DBC1BC}" srcOrd="1" destOrd="0" presId="urn:microsoft.com/office/officeart/2005/8/layout/hierarchy1"/>
    <dgm:cxn modelId="{654BDA10-0141-4B6D-B9F4-EDAABEE35C9D}" type="presParOf" srcId="{A9A011B9-901E-4625-9037-C6B6EBA5E345}" destId="{68552870-9F64-4C4D-8B5B-8D044F09CB43}" srcOrd="1" destOrd="0" presId="urn:microsoft.com/office/officeart/2005/8/layout/hierarchy1"/>
    <dgm:cxn modelId="{29E995BB-EA29-4FBA-8105-7EB762F50E47}" type="presParOf" srcId="{326AC928-421E-4ACE-9317-A25376D8F5FF}" destId="{0ADCD39A-EBB0-4C17-A100-6833DDC5BE9C}" srcOrd="2" destOrd="0" presId="urn:microsoft.com/office/officeart/2005/8/layout/hierarchy1"/>
    <dgm:cxn modelId="{CF985A79-90D7-4356-83D6-B4058E1E517C}" type="presParOf" srcId="{326AC928-421E-4ACE-9317-A25376D8F5FF}" destId="{F88F814F-EE34-4AA6-AAA4-20B3E0B30E0E}" srcOrd="3" destOrd="0" presId="urn:microsoft.com/office/officeart/2005/8/layout/hierarchy1"/>
    <dgm:cxn modelId="{EB5ADA92-EAA4-4463-8874-B9318C57D672}" type="presParOf" srcId="{F88F814F-EE34-4AA6-AAA4-20B3E0B30E0E}" destId="{8D8A8CF1-845B-49C8-9000-DF21D6F36991}" srcOrd="0" destOrd="0" presId="urn:microsoft.com/office/officeart/2005/8/layout/hierarchy1"/>
    <dgm:cxn modelId="{99AFCE5B-E46C-422E-A9A7-A4D96C2C4D27}" type="presParOf" srcId="{8D8A8CF1-845B-49C8-9000-DF21D6F36991}" destId="{8ED961F5-F7C3-4A1A-8C51-ADF8D7464930}" srcOrd="0" destOrd="0" presId="urn:microsoft.com/office/officeart/2005/8/layout/hierarchy1"/>
    <dgm:cxn modelId="{E0268F3E-1AA6-43CF-8489-7C847DEA95C4}" type="presParOf" srcId="{8D8A8CF1-845B-49C8-9000-DF21D6F36991}" destId="{27068BA5-C0BB-4445-8884-07E29379F416}" srcOrd="1" destOrd="0" presId="urn:microsoft.com/office/officeart/2005/8/layout/hierarchy1"/>
    <dgm:cxn modelId="{B77EB18C-FE8A-4979-85D3-93AB1CBB3034}" type="presParOf" srcId="{F88F814F-EE34-4AA6-AAA4-20B3E0B30E0E}" destId="{80D1D524-88D5-4AB4-913D-6252DC6642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3BB65-C2F3-4C2F-88DB-730431B82780}">
      <dsp:nvSpPr>
        <dsp:cNvPr id="0" name=""/>
        <dsp:cNvSpPr/>
      </dsp:nvSpPr>
      <dsp:spPr>
        <a:xfrm>
          <a:off x="0" y="0"/>
          <a:ext cx="8229600" cy="2205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Экологический аудит на службе общественного экологического контроля</a:t>
          </a:r>
          <a:endParaRPr lang="ru-RU" sz="4000" kern="1200" dirty="0"/>
        </a:p>
      </dsp:txBody>
      <dsp:txXfrm>
        <a:off x="107661" y="107661"/>
        <a:ext cx="8014278" cy="19901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997AE-C166-48A6-8BC9-54FAD90FF691}">
      <dsp:nvSpPr>
        <dsp:cNvPr id="0" name=""/>
        <dsp:cNvSpPr/>
      </dsp:nvSpPr>
      <dsp:spPr>
        <a:xfrm>
          <a:off x="0" y="1"/>
          <a:ext cx="7884368" cy="1059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Некоммерческое Партнерство Национальная Экологическая Аудиторская Палата организовало и провело настоящую Независимую Экологическую Экспертизу Проекта освоения лесов для осуществления рекреационной деятельности на лесном участке площадью 28,7455 га, предоставленном в аренду  в Московской области Одинцовского района Звенигородского лесничества </a:t>
          </a:r>
          <a:endParaRPr lang="ru-RU" sz="1300" kern="1200" dirty="0"/>
        </a:p>
      </dsp:txBody>
      <dsp:txXfrm>
        <a:off x="51706" y="51707"/>
        <a:ext cx="7780956" cy="9557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C027A-0AC9-409B-91C6-AD311309AEA7}">
      <dsp:nvSpPr>
        <dsp:cNvPr id="0" name=""/>
        <dsp:cNvSpPr/>
      </dsp:nvSpPr>
      <dsp:spPr>
        <a:xfrm>
          <a:off x="0" y="397760"/>
          <a:ext cx="3426322" cy="262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состав экспертной комиссии вошли ведущие российские специалисты в соответствующих сферах научно-прикладной деятельности: аудиторы-экологи, биологи, юристы, специалисты лесного хозяйства из профильных научных подразделений РАН и общественных организаций, в том числе доктор и 4 кандидата наук.</a:t>
          </a:r>
          <a:endParaRPr lang="ru-RU" sz="1600" kern="1200" dirty="0"/>
        </a:p>
      </dsp:txBody>
      <dsp:txXfrm>
        <a:off x="127937" y="525697"/>
        <a:ext cx="3170448" cy="23649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AA99E-D908-4E3F-905D-A2EDBF9ED5D5}">
      <dsp:nvSpPr>
        <dsp:cNvPr id="0" name=""/>
        <dsp:cNvSpPr/>
      </dsp:nvSpPr>
      <dsp:spPr>
        <a:xfrm>
          <a:off x="0" y="92898"/>
          <a:ext cx="3394720" cy="1824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Острый социально-экологический конфликт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89056" y="181954"/>
        <a:ext cx="3216608" cy="1646210"/>
      </dsp:txXfrm>
    </dsp:sp>
    <dsp:sp modelId="{15FD40E8-904F-4DEA-815F-2528941702E9}">
      <dsp:nvSpPr>
        <dsp:cNvPr id="0" name=""/>
        <dsp:cNvSpPr/>
      </dsp:nvSpPr>
      <dsp:spPr>
        <a:xfrm>
          <a:off x="0" y="1970083"/>
          <a:ext cx="3394720" cy="1824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Эта ситуация является следствием принятия в </a:t>
          </a:r>
          <a:r>
            <a:rPr lang="ru-RU" sz="1800" kern="1200" dirty="0" smtClean="0"/>
            <a:t> </a:t>
          </a:r>
          <a:r>
            <a:rPr lang="ru-RU" sz="1800" b="1" kern="1200" dirty="0" smtClean="0"/>
            <a:t>РФ</a:t>
          </a:r>
          <a:r>
            <a:rPr lang="ru-RU" sz="1800" kern="1200" dirty="0" smtClean="0"/>
            <a:t> </a:t>
          </a:r>
          <a:r>
            <a:rPr lang="ru-RU" sz="1800" b="1" kern="1200" dirty="0" smtClean="0"/>
            <a:t>ряда ошибочных решений в системе управления природными, в том числе лесными ресурсами.</a:t>
          </a:r>
          <a:endParaRPr lang="ru-RU" sz="1800" kern="1200" dirty="0"/>
        </a:p>
      </dsp:txBody>
      <dsp:txXfrm>
        <a:off x="89056" y="2059139"/>
        <a:ext cx="3216608" cy="16462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81B40-6BB6-4F75-BE2B-7E60BC357E5A}">
      <dsp:nvSpPr>
        <dsp:cNvPr id="0" name=""/>
        <dsp:cNvSpPr/>
      </dsp:nvSpPr>
      <dsp:spPr>
        <a:xfrm>
          <a:off x="4114800" y="1142743"/>
          <a:ext cx="1381172" cy="47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07"/>
              </a:lnTo>
              <a:lnTo>
                <a:pt x="1381172" y="239707"/>
              </a:lnTo>
              <a:lnTo>
                <a:pt x="1381172" y="479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5DFD3-7BE5-4CD0-A685-7049D99AE397}">
      <dsp:nvSpPr>
        <dsp:cNvPr id="0" name=""/>
        <dsp:cNvSpPr/>
      </dsp:nvSpPr>
      <dsp:spPr>
        <a:xfrm>
          <a:off x="2733627" y="1142743"/>
          <a:ext cx="1381172" cy="479415"/>
        </a:xfrm>
        <a:custGeom>
          <a:avLst/>
          <a:gdLst/>
          <a:ahLst/>
          <a:cxnLst/>
          <a:rect l="0" t="0" r="0" b="0"/>
          <a:pathLst>
            <a:path>
              <a:moveTo>
                <a:pt x="1381172" y="0"/>
              </a:moveTo>
              <a:lnTo>
                <a:pt x="1381172" y="239707"/>
              </a:lnTo>
              <a:lnTo>
                <a:pt x="0" y="239707"/>
              </a:lnTo>
              <a:lnTo>
                <a:pt x="0" y="479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F4F8B-EA01-4BB2-8E11-43ECC21EA4F9}">
      <dsp:nvSpPr>
        <dsp:cNvPr id="0" name=""/>
        <dsp:cNvSpPr/>
      </dsp:nvSpPr>
      <dsp:spPr>
        <a:xfrm>
          <a:off x="2973334" y="1278"/>
          <a:ext cx="2282930" cy="114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Экспертиза проекта </a:t>
          </a:r>
          <a:endParaRPr lang="ru-RU" sz="2400" kern="1200" dirty="0"/>
        </a:p>
      </dsp:txBody>
      <dsp:txXfrm>
        <a:off x="2973334" y="1278"/>
        <a:ext cx="2282930" cy="1141465"/>
      </dsp:txXfrm>
    </dsp:sp>
    <dsp:sp modelId="{37E802E0-8376-46A5-B090-EEF2F303F5E8}">
      <dsp:nvSpPr>
        <dsp:cNvPr id="0" name=""/>
        <dsp:cNvSpPr/>
      </dsp:nvSpPr>
      <dsp:spPr>
        <a:xfrm>
          <a:off x="1592161" y="1622158"/>
          <a:ext cx="2282930" cy="114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эколого-правовая оценка ситуации </a:t>
          </a:r>
          <a:endParaRPr lang="ru-RU" sz="2400" kern="1200" dirty="0"/>
        </a:p>
      </dsp:txBody>
      <dsp:txXfrm>
        <a:off x="1592161" y="1622158"/>
        <a:ext cx="2282930" cy="1141465"/>
      </dsp:txXfrm>
    </dsp:sp>
    <dsp:sp modelId="{133CC8DB-293A-47AF-A0E6-51AFA5F731BC}">
      <dsp:nvSpPr>
        <dsp:cNvPr id="0" name=""/>
        <dsp:cNvSpPr/>
      </dsp:nvSpPr>
      <dsp:spPr>
        <a:xfrm>
          <a:off x="4354507" y="1622158"/>
          <a:ext cx="2282930" cy="1141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эколого-биологическая оценка ситуации</a:t>
          </a:r>
          <a:endParaRPr lang="ru-RU" sz="2400" kern="1200" dirty="0"/>
        </a:p>
      </dsp:txBody>
      <dsp:txXfrm>
        <a:off x="4354507" y="1622158"/>
        <a:ext cx="2282930" cy="11414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98B85-FE8D-46AE-9626-438BA6CAA7D1}">
      <dsp:nvSpPr>
        <dsp:cNvPr id="0" name=""/>
        <dsp:cNvSpPr/>
      </dsp:nvSpPr>
      <dsp:spPr>
        <a:xfrm>
          <a:off x="0" y="0"/>
          <a:ext cx="7778824" cy="12005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Независимая экологическая экспертиза проекта освоения «Немчиновского леса»</a:t>
          </a:r>
          <a:endParaRPr lang="ru-RU" sz="3300" kern="1200"/>
        </a:p>
      </dsp:txBody>
      <dsp:txXfrm>
        <a:off x="0" y="0"/>
        <a:ext cx="7778824" cy="1200507"/>
      </dsp:txXfrm>
    </dsp:sp>
    <dsp:sp modelId="{1B4BAAC9-FFE4-4F6E-9790-B57D7DD73C09}">
      <dsp:nvSpPr>
        <dsp:cNvPr id="0" name=""/>
        <dsp:cNvSpPr/>
      </dsp:nvSpPr>
      <dsp:spPr>
        <a:xfrm>
          <a:off x="3798" y="1200507"/>
          <a:ext cx="2590409" cy="252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Анализ и нарушения Конституции Российской Федерации, лесного и земельного законодательства</a:t>
          </a:r>
          <a:endParaRPr lang="ru-RU" sz="1800" kern="1200"/>
        </a:p>
      </dsp:txBody>
      <dsp:txXfrm>
        <a:off x="3798" y="1200507"/>
        <a:ext cx="2590409" cy="2521066"/>
      </dsp:txXfrm>
    </dsp:sp>
    <dsp:sp modelId="{2D0EBC92-3DC9-493A-BA00-2C4AEBC18DB5}">
      <dsp:nvSpPr>
        <dsp:cNvPr id="0" name=""/>
        <dsp:cNvSpPr/>
      </dsp:nvSpPr>
      <dsp:spPr>
        <a:xfrm>
          <a:off x="2594207" y="1200507"/>
          <a:ext cx="2590409" cy="252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Анализ и нарушения законодательства об охране окружающей среды, особо охраняемых природных территориях и водного законодательства</a:t>
          </a:r>
          <a:endParaRPr lang="ru-RU" sz="1800" kern="1200" dirty="0"/>
        </a:p>
      </dsp:txBody>
      <dsp:txXfrm>
        <a:off x="2594207" y="1200507"/>
        <a:ext cx="2590409" cy="2521066"/>
      </dsp:txXfrm>
    </dsp:sp>
    <dsp:sp modelId="{0F36D5E3-3732-4BB0-BB40-81668A533619}">
      <dsp:nvSpPr>
        <dsp:cNvPr id="0" name=""/>
        <dsp:cNvSpPr/>
      </dsp:nvSpPr>
      <dsp:spPr>
        <a:xfrm>
          <a:off x="5184616" y="1200507"/>
          <a:ext cx="2590409" cy="2521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Анализ и нарушения нормативных актов Московской области и Одинцовского района</a:t>
          </a:r>
          <a:endParaRPr lang="ru-RU" sz="1800" kern="1200" dirty="0"/>
        </a:p>
      </dsp:txBody>
      <dsp:txXfrm>
        <a:off x="5184616" y="1200507"/>
        <a:ext cx="2590409" cy="2521066"/>
      </dsp:txXfrm>
    </dsp:sp>
    <dsp:sp modelId="{25A904A3-B171-4E53-9044-0305F9A61499}">
      <dsp:nvSpPr>
        <dsp:cNvPr id="0" name=""/>
        <dsp:cNvSpPr/>
      </dsp:nvSpPr>
      <dsp:spPr>
        <a:xfrm>
          <a:off x="0" y="3721574"/>
          <a:ext cx="7778824" cy="2801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753F5-12B8-40B5-9FDA-5E6E81058C76}">
      <dsp:nvSpPr>
        <dsp:cNvPr id="0" name=""/>
        <dsp:cNvSpPr/>
      </dsp:nvSpPr>
      <dsp:spPr>
        <a:xfrm>
          <a:off x="1900514" y="2209"/>
          <a:ext cx="4662547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Изучение биологического разнообразия произведено на основе научных данных о местности, проведения полевых исследований, анализа спутниковой информации.</a:t>
          </a:r>
          <a:endParaRPr lang="ru-RU" sz="1600" kern="1200" dirty="0"/>
        </a:p>
      </dsp:txBody>
      <dsp:txXfrm>
        <a:off x="1971715" y="73410"/>
        <a:ext cx="4520145" cy="1316160"/>
      </dsp:txXfrm>
    </dsp:sp>
    <dsp:sp modelId="{799F4C7D-2356-4F88-8F7D-EFCDA3715621}">
      <dsp:nvSpPr>
        <dsp:cNvPr id="0" name=""/>
        <dsp:cNvSpPr/>
      </dsp:nvSpPr>
      <dsp:spPr>
        <a:xfrm>
          <a:off x="1900514" y="1533700"/>
          <a:ext cx="480657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итогам работ составлены списки встречаемых высших растений, в том числе редких и исчезающих видов. </a:t>
          </a:r>
          <a:endParaRPr lang="ru-RU" sz="1600" kern="1200" dirty="0"/>
        </a:p>
      </dsp:txBody>
      <dsp:txXfrm>
        <a:off x="1971715" y="1604901"/>
        <a:ext cx="4664174" cy="1316160"/>
      </dsp:txXfrm>
    </dsp:sp>
    <dsp:sp modelId="{8D10C8A5-692E-4D21-BE0D-CD67DF58F00B}">
      <dsp:nvSpPr>
        <dsp:cNvPr id="0" name=""/>
        <dsp:cNvSpPr/>
      </dsp:nvSpPr>
      <dsp:spPr>
        <a:xfrm>
          <a:off x="1900514" y="3065190"/>
          <a:ext cx="480657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Характерные места произрастания редких и исчезающих видов привязаны к местности с помощью приемников системы спутниковой навигации </a:t>
          </a:r>
          <a:r>
            <a:rPr lang="en-US" sz="1500" kern="1200" dirty="0" smtClean="0"/>
            <a:t>GPS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>
        <a:off x="1971715" y="3136391"/>
        <a:ext cx="4664174" cy="13161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1D33-931E-480A-83F7-E21466FD9F08}">
      <dsp:nvSpPr>
        <dsp:cNvPr id="0" name=""/>
        <dsp:cNvSpPr/>
      </dsp:nvSpPr>
      <dsp:spPr>
        <a:xfrm>
          <a:off x="1434" y="210598"/>
          <a:ext cx="3059144" cy="277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Оценка </a:t>
          </a:r>
          <a:r>
            <a:rPr lang="ru-RU" sz="2400" kern="1200" dirty="0" smtClean="0"/>
            <a:t>экологического состояния леса с учетом результатов полевых исследований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82598" y="291762"/>
        <a:ext cx="2896816" cy="2608826"/>
      </dsp:txXfrm>
    </dsp:sp>
    <dsp:sp modelId="{44689A6D-E005-465A-B119-B1512E57CB64}">
      <dsp:nvSpPr>
        <dsp:cNvPr id="0" name=""/>
        <dsp:cNvSpPr/>
      </dsp:nvSpPr>
      <dsp:spPr>
        <a:xfrm>
          <a:off x="3366493" y="1216842"/>
          <a:ext cx="648538" cy="758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366493" y="1368575"/>
        <a:ext cx="453977" cy="455201"/>
      </dsp:txXfrm>
    </dsp:sp>
    <dsp:sp modelId="{FF2AD2E2-3F16-4905-8D9F-4E4BA1171003}">
      <dsp:nvSpPr>
        <dsp:cNvPr id="0" name=""/>
        <dsp:cNvSpPr/>
      </dsp:nvSpPr>
      <dsp:spPr>
        <a:xfrm>
          <a:off x="4284236" y="210598"/>
          <a:ext cx="3059144" cy="277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 совокупности приведенных федеральных, региональных и муниципальных правовых норм вытекает </a:t>
          </a:r>
          <a:r>
            <a:rPr lang="ru-RU" sz="1600" kern="1200" dirty="0" smtClean="0">
              <a:solidFill>
                <a:srgbClr val="FF0000"/>
              </a:solidFill>
            </a:rPr>
            <a:t>однозначный полный запрет на все действия и виды деятельности, которые предусмотрены Проектом </a:t>
          </a:r>
          <a:r>
            <a:rPr lang="ru-RU" sz="1600" kern="1200" dirty="0" smtClean="0"/>
            <a:t>освоения лесов в целях рекреации на арендованном участке леса в границах </a:t>
          </a:r>
          <a:r>
            <a:rPr lang="ru-RU" sz="1600" kern="1200" dirty="0" err="1" smtClean="0"/>
            <a:t>Подушкинского</a:t>
          </a:r>
          <a:r>
            <a:rPr lang="ru-RU" sz="1600" kern="1200" dirty="0" smtClean="0"/>
            <a:t> лесничества.</a:t>
          </a:r>
          <a:endParaRPr lang="ru-RU" sz="1600" kern="1200" dirty="0"/>
        </a:p>
      </dsp:txBody>
      <dsp:txXfrm>
        <a:off x="4365400" y="291762"/>
        <a:ext cx="2896816" cy="26088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D5EE1-73CD-4027-9D23-BFC495717805}">
      <dsp:nvSpPr>
        <dsp:cNvPr id="0" name=""/>
        <dsp:cNvSpPr/>
      </dsp:nvSpPr>
      <dsp:spPr>
        <a:xfrm>
          <a:off x="0" y="2561456"/>
          <a:ext cx="6257935" cy="1430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Выводы и предложения, выработанные по результатам работы экспертной комиссии, направлены для принятия мер в Генеральную прокурору РФ, Счетную палату РФ, Правительство РФ, Рослесхоз, </a:t>
          </a:r>
          <a:r>
            <a:rPr lang="ru-RU" sz="1700" kern="1200" dirty="0" err="1" smtClean="0">
              <a:solidFill>
                <a:schemeClr val="bg1"/>
              </a:solidFill>
            </a:rPr>
            <a:t>Росприроднадзор</a:t>
          </a:r>
          <a:r>
            <a:rPr lang="ru-RU" sz="1700" kern="1200" dirty="0" smtClean="0">
              <a:solidFill>
                <a:schemeClr val="bg1"/>
              </a:solidFill>
            </a:rPr>
            <a:t>, Правительство Московской области и Администрацию Одинцовского района.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2561456"/>
        <a:ext cx="6257935" cy="1430719"/>
      </dsp:txXfrm>
    </dsp:sp>
    <dsp:sp modelId="{4A4CD615-6565-4C4D-A111-C24883DB60EE}">
      <dsp:nvSpPr>
        <dsp:cNvPr id="0" name=""/>
        <dsp:cNvSpPr/>
      </dsp:nvSpPr>
      <dsp:spPr>
        <a:xfrm rot="10800000">
          <a:off x="0" y="1437"/>
          <a:ext cx="6257935" cy="25852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 совокупности </a:t>
          </a:r>
          <a:r>
            <a:rPr lang="ru-RU" sz="1700" u="sng" kern="1200" dirty="0" smtClean="0"/>
            <a:t>приведенных федеральных, региональных и муниципальных правовых норм вытекает </a:t>
          </a:r>
          <a:r>
            <a:rPr lang="ru-RU" sz="1700" b="1" u="sng" kern="1200" dirty="0" smtClean="0"/>
            <a:t>однозначный полный запрет на все действия и виды деятельности,</a:t>
          </a:r>
          <a:r>
            <a:rPr lang="ru-RU" sz="1700" u="sng" kern="1200" dirty="0" smtClean="0"/>
            <a:t> которые предусмотрены Проектом освоения лесов в целях рекреации на арендованном участке леса (</a:t>
          </a:r>
          <a:r>
            <a:rPr lang="ru-RU" sz="1700" u="sng" kern="1200" dirty="0" err="1" smtClean="0"/>
            <a:t>Немчиновский</a:t>
          </a:r>
          <a:r>
            <a:rPr lang="ru-RU" sz="1700" u="sng" kern="1200" dirty="0" smtClean="0"/>
            <a:t> лес). </a:t>
          </a:r>
          <a:endParaRPr lang="ru-RU" sz="1700" kern="1200" dirty="0"/>
        </a:p>
      </dsp:txBody>
      <dsp:txXfrm rot="10800000">
        <a:off x="0" y="1437"/>
        <a:ext cx="6257935" cy="1679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DED1B-1EBF-4380-8B3A-C5E776F326FE}">
      <dsp:nvSpPr>
        <dsp:cNvPr id="0" name=""/>
        <dsp:cNvSpPr/>
      </dsp:nvSpPr>
      <dsp:spPr>
        <a:xfrm>
          <a:off x="0" y="513651"/>
          <a:ext cx="7427168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Проведение реформы законодательства является ключевым критерием для вступления России в ОЭСР</a:t>
          </a:r>
          <a:endParaRPr lang="ru-RU" sz="3100" kern="1200" dirty="0"/>
        </a:p>
      </dsp:txBody>
      <dsp:txXfrm>
        <a:off x="83216" y="596867"/>
        <a:ext cx="7260736" cy="1538258"/>
      </dsp:txXfrm>
    </dsp:sp>
    <dsp:sp modelId="{A6C35AD4-3724-45A6-8874-892618450332}">
      <dsp:nvSpPr>
        <dsp:cNvPr id="0" name=""/>
        <dsp:cNvSpPr/>
      </dsp:nvSpPr>
      <dsp:spPr>
        <a:xfrm>
          <a:off x="0" y="2307621"/>
          <a:ext cx="7427168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Состоится ли ратификация </a:t>
          </a:r>
          <a:r>
            <a:rPr lang="ru-RU" sz="3100" kern="1200" dirty="0" err="1" smtClean="0"/>
            <a:t>Орхусской</a:t>
          </a:r>
          <a:r>
            <a:rPr lang="ru-RU" sz="3100" kern="1200" dirty="0" smtClean="0"/>
            <a:t> конвенции в 2014 году?</a:t>
          </a:r>
          <a:endParaRPr lang="ru-RU" sz="3100" kern="1200" dirty="0"/>
        </a:p>
      </dsp:txBody>
      <dsp:txXfrm>
        <a:off x="83216" y="2390837"/>
        <a:ext cx="7260736" cy="153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C83A-77A5-4976-B6CE-708AF2538617}">
      <dsp:nvSpPr>
        <dsp:cNvPr id="0" name=""/>
        <dsp:cNvSpPr/>
      </dsp:nvSpPr>
      <dsp:spPr>
        <a:xfrm rot="16200000">
          <a:off x="659" y="268841"/>
          <a:ext cx="3754848" cy="37560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Общественность</a:t>
          </a:r>
          <a:endParaRPr lang="ru-RU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Обнаружение, фиксация нарушений, получение поддержки в социальных кругах</a:t>
          </a:r>
          <a:endParaRPr lang="ru-RU" sz="1700" kern="1200"/>
        </a:p>
      </dsp:txBody>
      <dsp:txXfrm rot="5400000">
        <a:off x="40" y="1208172"/>
        <a:ext cx="3098989" cy="1877424"/>
      </dsp:txXfrm>
    </dsp:sp>
    <dsp:sp modelId="{52883ADC-7C87-42C3-AC92-FCAE285AC467}">
      <dsp:nvSpPr>
        <dsp:cNvPr id="0" name=""/>
        <dsp:cNvSpPr/>
      </dsp:nvSpPr>
      <dsp:spPr>
        <a:xfrm rot="5400000">
          <a:off x="3832990" y="287440"/>
          <a:ext cx="3754848" cy="37560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Палата</a:t>
          </a:r>
          <a:endParaRPr lang="ru-RU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Аргументация, профессиональный анализ на основе процедур аудита и верификации данных</a:t>
          </a:r>
          <a:endParaRPr lang="ru-RU" sz="1700" kern="1200" dirty="0"/>
        </a:p>
      </dsp:txBody>
      <dsp:txXfrm rot="-5400000">
        <a:off x="4489469" y="1226771"/>
        <a:ext cx="3098989" cy="1877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A472-9121-4754-80DE-CDF9BB9F8BCD}">
      <dsp:nvSpPr>
        <dsp:cNvPr id="0" name=""/>
        <dsp:cNvSpPr/>
      </dsp:nvSpPr>
      <dsp:spPr>
        <a:xfrm>
          <a:off x="0" y="196543"/>
          <a:ext cx="7884368" cy="5716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Почему необходимо участие аудиторов</a:t>
          </a:r>
          <a:endParaRPr lang="ru-RU" sz="2600" kern="1200"/>
        </a:p>
      </dsp:txBody>
      <dsp:txXfrm>
        <a:off x="0" y="196543"/>
        <a:ext cx="7884368" cy="571615"/>
      </dsp:txXfrm>
    </dsp:sp>
    <dsp:sp modelId="{56A8E59D-0858-433F-856D-611D39F9C2A7}">
      <dsp:nvSpPr>
        <dsp:cNvPr id="0" name=""/>
        <dsp:cNvSpPr/>
      </dsp:nvSpPr>
      <dsp:spPr>
        <a:xfrm>
          <a:off x="3849" y="1161245"/>
          <a:ext cx="1312778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Знание актуальных отечественных и международных требований и норм, стандартов в области ООС, которые могут обеспечить более полную защиту интересов общества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3849" y="1161245"/>
        <a:ext cx="1312778" cy="2851356"/>
      </dsp:txXfrm>
    </dsp:sp>
    <dsp:sp modelId="{BBCD7C4A-9AD7-47A2-A7A0-92A4D80B169D}">
      <dsp:nvSpPr>
        <dsp:cNvPr id="0" name=""/>
        <dsp:cNvSpPr/>
      </dsp:nvSpPr>
      <dsp:spPr>
        <a:xfrm>
          <a:off x="1316627" y="1161245"/>
          <a:ext cx="1312778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Квалифицированная оценка всего спектра экологических и социальных воздействий проекта</a:t>
          </a:r>
          <a:endParaRPr lang="ru-RU" sz="1400" kern="1200" dirty="0"/>
        </a:p>
      </dsp:txBody>
      <dsp:txXfrm>
        <a:off x="1316627" y="1161245"/>
        <a:ext cx="1312778" cy="2851356"/>
      </dsp:txXfrm>
    </dsp:sp>
    <dsp:sp modelId="{2B03B6B5-6741-46B1-A195-539C31BFE9F7}">
      <dsp:nvSpPr>
        <dsp:cNvPr id="0" name=""/>
        <dsp:cNvSpPr/>
      </dsp:nvSpPr>
      <dsp:spPr>
        <a:xfrm>
          <a:off x="2629405" y="1161245"/>
          <a:ext cx="1312778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Квалифицированный анализ проектных решений, направленных на предотвращение и снижение негативного воздействия на ОС</a:t>
          </a:r>
          <a:endParaRPr lang="ru-RU" sz="1400" kern="1200" dirty="0"/>
        </a:p>
      </dsp:txBody>
      <dsp:txXfrm>
        <a:off x="2629405" y="1161245"/>
        <a:ext cx="1312778" cy="2851356"/>
      </dsp:txXfrm>
    </dsp:sp>
    <dsp:sp modelId="{FA69FF46-71B0-43D8-B3AC-E5DC17DDFE10}">
      <dsp:nvSpPr>
        <dsp:cNvPr id="0" name=""/>
        <dsp:cNvSpPr/>
      </dsp:nvSpPr>
      <dsp:spPr>
        <a:xfrm>
          <a:off x="3942184" y="1161245"/>
          <a:ext cx="1312778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Правовая оценка</a:t>
          </a:r>
          <a:endParaRPr lang="ru-RU" sz="1600" kern="1200" dirty="0"/>
        </a:p>
      </dsp:txBody>
      <dsp:txXfrm>
        <a:off x="3942184" y="1161245"/>
        <a:ext cx="1312778" cy="2851356"/>
      </dsp:txXfrm>
    </dsp:sp>
    <dsp:sp modelId="{FCD3FCEB-B4DC-4615-AF91-640961AD8C9A}">
      <dsp:nvSpPr>
        <dsp:cNvPr id="0" name=""/>
        <dsp:cNvSpPr/>
      </dsp:nvSpPr>
      <dsp:spPr>
        <a:xfrm>
          <a:off x="5254962" y="1161245"/>
          <a:ext cx="1312778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Оценка социальной эффективности проекта</a:t>
          </a:r>
          <a:endParaRPr lang="ru-RU" sz="1200" kern="1200" dirty="0"/>
        </a:p>
      </dsp:txBody>
      <dsp:txXfrm>
        <a:off x="5254962" y="1161245"/>
        <a:ext cx="1312778" cy="2851356"/>
      </dsp:txXfrm>
    </dsp:sp>
    <dsp:sp modelId="{4E25950B-3DED-412D-877E-1EB728E9CE2B}">
      <dsp:nvSpPr>
        <dsp:cNvPr id="0" name=""/>
        <dsp:cNvSpPr/>
      </dsp:nvSpPr>
      <dsp:spPr>
        <a:xfrm>
          <a:off x="6567740" y="1161245"/>
          <a:ext cx="1312778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Выработка аргументированной позиции и достижение компромиссного решения по ключевым претензиям</a:t>
          </a:r>
          <a:endParaRPr lang="ru-RU" sz="1100" kern="1200" dirty="0"/>
        </a:p>
      </dsp:txBody>
      <dsp:txXfrm>
        <a:off x="6567740" y="1161245"/>
        <a:ext cx="1312778" cy="2851356"/>
      </dsp:txXfrm>
    </dsp:sp>
    <dsp:sp modelId="{A45A3B95-0341-4064-87C3-75A241426C28}">
      <dsp:nvSpPr>
        <dsp:cNvPr id="0" name=""/>
        <dsp:cNvSpPr/>
      </dsp:nvSpPr>
      <dsp:spPr>
        <a:xfrm>
          <a:off x="0" y="4012602"/>
          <a:ext cx="7884368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37D59-4655-464F-951C-3F5DB8558A26}">
      <dsp:nvSpPr>
        <dsp:cNvPr id="0" name=""/>
        <dsp:cNvSpPr/>
      </dsp:nvSpPr>
      <dsp:spPr>
        <a:xfrm>
          <a:off x="4019163" y="268315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237AD-FE20-43A4-95CB-3732780424B9}">
      <dsp:nvSpPr>
        <dsp:cNvPr id="0" name=""/>
        <dsp:cNvSpPr/>
      </dsp:nvSpPr>
      <dsp:spPr>
        <a:xfrm>
          <a:off x="4019163" y="268315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85238-A850-4BCC-88D0-B67350735872}">
      <dsp:nvSpPr>
        <dsp:cNvPr id="0" name=""/>
        <dsp:cNvSpPr/>
      </dsp:nvSpPr>
      <dsp:spPr>
        <a:xfrm>
          <a:off x="2967156" y="268315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318F6-60A9-4E97-B00B-6E8BED1C83BD}">
      <dsp:nvSpPr>
        <dsp:cNvPr id="0" name=""/>
        <dsp:cNvSpPr/>
      </dsp:nvSpPr>
      <dsp:spPr>
        <a:xfrm>
          <a:off x="863143" y="268315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E2ECB-27D1-4674-80B2-DF17E9F9BCB8}">
      <dsp:nvSpPr>
        <dsp:cNvPr id="0" name=""/>
        <dsp:cNvSpPr/>
      </dsp:nvSpPr>
      <dsp:spPr>
        <a:xfrm>
          <a:off x="3158430" y="159002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DEDB57-2ADD-411A-81A0-8BCE15E7D77F}">
      <dsp:nvSpPr>
        <dsp:cNvPr id="0" name=""/>
        <dsp:cNvSpPr/>
      </dsp:nvSpPr>
      <dsp:spPr>
        <a:xfrm>
          <a:off x="3349704" y="177173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Этапы взаимодействия</a:t>
          </a:r>
          <a:endParaRPr lang="ru-RU" sz="1700" kern="1200"/>
        </a:p>
      </dsp:txBody>
      <dsp:txXfrm>
        <a:off x="3381721" y="1803748"/>
        <a:ext cx="1657431" cy="1029096"/>
      </dsp:txXfrm>
    </dsp:sp>
    <dsp:sp modelId="{36EB64E1-84C6-4959-863A-777F5450EB8C}">
      <dsp:nvSpPr>
        <dsp:cNvPr id="0" name=""/>
        <dsp:cNvSpPr/>
      </dsp:nvSpPr>
      <dsp:spPr>
        <a:xfrm>
          <a:off x="2411" y="318381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02AF81-A2BE-46C8-A7D0-19BFD0BC85EB}">
      <dsp:nvSpPr>
        <dsp:cNvPr id="0" name=""/>
        <dsp:cNvSpPr/>
      </dsp:nvSpPr>
      <dsp:spPr>
        <a:xfrm>
          <a:off x="193684" y="336552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Этап анализа</a:t>
          </a:r>
          <a:endParaRPr lang="ru-RU" sz="1700" kern="1200"/>
        </a:p>
      </dsp:txBody>
      <dsp:txXfrm>
        <a:off x="225701" y="3397537"/>
        <a:ext cx="1657431" cy="1029096"/>
      </dsp:txXfrm>
    </dsp:sp>
    <dsp:sp modelId="{6C972F70-8556-4BD0-8B21-13C4EBE42535}">
      <dsp:nvSpPr>
        <dsp:cNvPr id="0" name=""/>
        <dsp:cNvSpPr/>
      </dsp:nvSpPr>
      <dsp:spPr>
        <a:xfrm>
          <a:off x="2106423" y="318381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8CF746-1CDB-4A64-B136-70E37A7B0101}">
      <dsp:nvSpPr>
        <dsp:cNvPr id="0" name=""/>
        <dsp:cNvSpPr/>
      </dsp:nvSpPr>
      <dsp:spPr>
        <a:xfrm>
          <a:off x="2297697" y="336552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Этап диалога</a:t>
          </a:r>
          <a:endParaRPr lang="ru-RU" sz="1700" kern="1200"/>
        </a:p>
      </dsp:txBody>
      <dsp:txXfrm>
        <a:off x="2329714" y="3397537"/>
        <a:ext cx="1657431" cy="1029096"/>
      </dsp:txXfrm>
    </dsp:sp>
    <dsp:sp modelId="{8D0B77DE-3188-48F3-A8CE-E8D650DA5A12}">
      <dsp:nvSpPr>
        <dsp:cNvPr id="0" name=""/>
        <dsp:cNvSpPr/>
      </dsp:nvSpPr>
      <dsp:spPr>
        <a:xfrm>
          <a:off x="4210436" y="318381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AE2D7B-2746-4EF6-A572-D3B3ECDB254E}">
      <dsp:nvSpPr>
        <dsp:cNvPr id="0" name=""/>
        <dsp:cNvSpPr/>
      </dsp:nvSpPr>
      <dsp:spPr>
        <a:xfrm>
          <a:off x="4401710" y="336552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Этап принятия решений</a:t>
          </a:r>
          <a:endParaRPr lang="ru-RU" sz="1700" kern="1200" dirty="0"/>
        </a:p>
      </dsp:txBody>
      <dsp:txXfrm>
        <a:off x="4433727" y="3397537"/>
        <a:ext cx="1657431" cy="1029096"/>
      </dsp:txXfrm>
    </dsp:sp>
    <dsp:sp modelId="{8E62D346-6A22-4BAA-BB98-1FF2C139FE82}">
      <dsp:nvSpPr>
        <dsp:cNvPr id="0" name=""/>
        <dsp:cNvSpPr/>
      </dsp:nvSpPr>
      <dsp:spPr>
        <a:xfrm>
          <a:off x="6314449" y="318381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8C3FA2-E43D-4279-A408-BE40277E6FAA}">
      <dsp:nvSpPr>
        <dsp:cNvPr id="0" name=""/>
        <dsp:cNvSpPr/>
      </dsp:nvSpPr>
      <dsp:spPr>
        <a:xfrm>
          <a:off x="6505723" y="336552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Этап контроля</a:t>
          </a:r>
          <a:endParaRPr lang="ru-RU" sz="1700" kern="1200"/>
        </a:p>
      </dsp:txBody>
      <dsp:txXfrm>
        <a:off x="6537740" y="3397537"/>
        <a:ext cx="1657431" cy="1029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EC6B-2CD8-4C71-A016-742075920BAF}">
      <dsp:nvSpPr>
        <dsp:cNvPr id="0" name=""/>
        <dsp:cNvSpPr/>
      </dsp:nvSpPr>
      <dsp:spPr>
        <a:xfrm>
          <a:off x="3977320" y="2827462"/>
          <a:ext cx="3299626" cy="39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32"/>
              </a:lnTo>
              <a:lnTo>
                <a:pt x="3299626" y="267532"/>
              </a:lnTo>
              <a:lnTo>
                <a:pt x="3299626" y="392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52178-83AB-4400-B8BC-68A6D3541AB1}">
      <dsp:nvSpPr>
        <dsp:cNvPr id="0" name=""/>
        <dsp:cNvSpPr/>
      </dsp:nvSpPr>
      <dsp:spPr>
        <a:xfrm>
          <a:off x="3977320" y="2827462"/>
          <a:ext cx="1649813" cy="39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32"/>
              </a:lnTo>
              <a:lnTo>
                <a:pt x="1649813" y="267532"/>
              </a:lnTo>
              <a:lnTo>
                <a:pt x="1649813" y="392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401A4-ADEB-4F88-9233-FF593008DF7C}">
      <dsp:nvSpPr>
        <dsp:cNvPr id="0" name=""/>
        <dsp:cNvSpPr/>
      </dsp:nvSpPr>
      <dsp:spPr>
        <a:xfrm>
          <a:off x="3931600" y="2827462"/>
          <a:ext cx="91440" cy="392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AAA9B-E928-4FB2-9549-BE1684AA01C0}">
      <dsp:nvSpPr>
        <dsp:cNvPr id="0" name=""/>
        <dsp:cNvSpPr/>
      </dsp:nvSpPr>
      <dsp:spPr>
        <a:xfrm>
          <a:off x="2327507" y="2827462"/>
          <a:ext cx="1649813" cy="392580"/>
        </a:xfrm>
        <a:custGeom>
          <a:avLst/>
          <a:gdLst/>
          <a:ahLst/>
          <a:cxnLst/>
          <a:rect l="0" t="0" r="0" b="0"/>
          <a:pathLst>
            <a:path>
              <a:moveTo>
                <a:pt x="1649813" y="0"/>
              </a:moveTo>
              <a:lnTo>
                <a:pt x="1649813" y="267532"/>
              </a:lnTo>
              <a:lnTo>
                <a:pt x="0" y="267532"/>
              </a:lnTo>
              <a:lnTo>
                <a:pt x="0" y="392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E1D6C-3F2A-499A-ABFD-9D9791DD3E78}">
      <dsp:nvSpPr>
        <dsp:cNvPr id="0" name=""/>
        <dsp:cNvSpPr/>
      </dsp:nvSpPr>
      <dsp:spPr>
        <a:xfrm>
          <a:off x="677693" y="2827462"/>
          <a:ext cx="3299626" cy="392580"/>
        </a:xfrm>
        <a:custGeom>
          <a:avLst/>
          <a:gdLst/>
          <a:ahLst/>
          <a:cxnLst/>
          <a:rect l="0" t="0" r="0" b="0"/>
          <a:pathLst>
            <a:path>
              <a:moveTo>
                <a:pt x="3299626" y="0"/>
              </a:moveTo>
              <a:lnTo>
                <a:pt x="3299626" y="267532"/>
              </a:lnTo>
              <a:lnTo>
                <a:pt x="0" y="267532"/>
              </a:lnTo>
              <a:lnTo>
                <a:pt x="0" y="392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2F4EB-831A-4D01-BE8C-31E383DE41BA}">
      <dsp:nvSpPr>
        <dsp:cNvPr id="0" name=""/>
        <dsp:cNvSpPr/>
      </dsp:nvSpPr>
      <dsp:spPr>
        <a:xfrm>
          <a:off x="3302396" y="1970309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E38AC-EF94-46FE-8E0C-389131E1C376}">
      <dsp:nvSpPr>
        <dsp:cNvPr id="0" name=""/>
        <dsp:cNvSpPr/>
      </dsp:nvSpPr>
      <dsp:spPr>
        <a:xfrm>
          <a:off x="3452379" y="2112793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Этап анализа</a:t>
          </a:r>
          <a:endParaRPr lang="ru-RU" sz="1600" kern="1200" dirty="0"/>
        </a:p>
      </dsp:txBody>
      <dsp:txXfrm>
        <a:off x="3477484" y="2137898"/>
        <a:ext cx="1299637" cy="806943"/>
      </dsp:txXfrm>
    </dsp:sp>
    <dsp:sp modelId="{94B0B526-0452-4D49-AB74-01B05CB7FDD7}">
      <dsp:nvSpPr>
        <dsp:cNvPr id="0" name=""/>
        <dsp:cNvSpPr/>
      </dsp:nvSpPr>
      <dsp:spPr>
        <a:xfrm>
          <a:off x="2770" y="3220043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019FD-AE51-4FF8-B2A1-E76E2A3B9EB9}">
      <dsp:nvSpPr>
        <dsp:cNvPr id="0" name=""/>
        <dsp:cNvSpPr/>
      </dsp:nvSpPr>
      <dsp:spPr>
        <a:xfrm>
          <a:off x="152753" y="3362527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Выявление и оценка нарушений</a:t>
          </a:r>
          <a:endParaRPr lang="ru-RU" sz="1600" kern="1200" dirty="0"/>
        </a:p>
      </dsp:txBody>
      <dsp:txXfrm>
        <a:off x="177858" y="3387632"/>
        <a:ext cx="1299637" cy="806943"/>
      </dsp:txXfrm>
    </dsp:sp>
    <dsp:sp modelId="{3706FA34-43C8-4595-8102-AD19F07ABF69}">
      <dsp:nvSpPr>
        <dsp:cNvPr id="0" name=""/>
        <dsp:cNvSpPr/>
      </dsp:nvSpPr>
      <dsp:spPr>
        <a:xfrm>
          <a:off x="1652583" y="3220043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FA5D5-DD1A-4B07-8DD5-AB3271351BF8}">
      <dsp:nvSpPr>
        <dsp:cNvPr id="0" name=""/>
        <dsp:cNvSpPr/>
      </dsp:nvSpPr>
      <dsp:spPr>
        <a:xfrm>
          <a:off x="1802566" y="3362527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r>
            <a:rPr lang="ru-RU" sz="1600" kern="1200" dirty="0" smtClean="0"/>
            <a:t>Оценка воздействия</a:t>
          </a:r>
          <a:endParaRPr lang="ru-RU" sz="1600" kern="1200" dirty="0"/>
        </a:p>
      </dsp:txBody>
      <dsp:txXfrm>
        <a:off x="1827671" y="3387632"/>
        <a:ext cx="1299637" cy="806943"/>
      </dsp:txXfrm>
    </dsp:sp>
    <dsp:sp modelId="{7EC8E679-EDEF-4A5E-847F-EB4F3654ED7B}">
      <dsp:nvSpPr>
        <dsp:cNvPr id="0" name=""/>
        <dsp:cNvSpPr/>
      </dsp:nvSpPr>
      <dsp:spPr>
        <a:xfrm>
          <a:off x="3302396" y="3220043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D7A32-54D4-400F-9EF6-1F62198CE87F}">
      <dsp:nvSpPr>
        <dsp:cNvPr id="0" name=""/>
        <dsp:cNvSpPr/>
      </dsp:nvSpPr>
      <dsp:spPr>
        <a:xfrm>
          <a:off x="3452379" y="3362527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r>
            <a:rPr lang="ru-RU" sz="1600" kern="1200" dirty="0" smtClean="0"/>
            <a:t>Анализ рисков</a:t>
          </a:r>
          <a:endParaRPr lang="ru-RU" sz="1600" kern="1200" dirty="0"/>
        </a:p>
      </dsp:txBody>
      <dsp:txXfrm>
        <a:off x="3477484" y="3387632"/>
        <a:ext cx="1299637" cy="806943"/>
      </dsp:txXfrm>
    </dsp:sp>
    <dsp:sp modelId="{E084D1A7-DB04-447A-B5B3-35E1D7D95375}">
      <dsp:nvSpPr>
        <dsp:cNvPr id="0" name=""/>
        <dsp:cNvSpPr/>
      </dsp:nvSpPr>
      <dsp:spPr>
        <a:xfrm>
          <a:off x="4952210" y="3220043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CDF5F-18F6-4D08-8F2D-00B8D8AAF7F6}">
      <dsp:nvSpPr>
        <dsp:cNvPr id="0" name=""/>
        <dsp:cNvSpPr/>
      </dsp:nvSpPr>
      <dsp:spPr>
        <a:xfrm>
          <a:off x="5102193" y="3362527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проектных решений</a:t>
          </a:r>
          <a:endParaRPr lang="ru-RU" sz="1600" kern="1200" dirty="0"/>
        </a:p>
      </dsp:txBody>
      <dsp:txXfrm>
        <a:off x="5127298" y="3387632"/>
        <a:ext cx="1299637" cy="806943"/>
      </dsp:txXfrm>
    </dsp:sp>
    <dsp:sp modelId="{87DB0F55-D9C3-46CF-AE03-3E985890CFBA}">
      <dsp:nvSpPr>
        <dsp:cNvPr id="0" name=""/>
        <dsp:cNvSpPr/>
      </dsp:nvSpPr>
      <dsp:spPr>
        <a:xfrm>
          <a:off x="6602023" y="3220043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FF72A-6E91-47AC-B47D-E5694B3F56A5}">
      <dsp:nvSpPr>
        <dsp:cNvPr id="0" name=""/>
        <dsp:cNvSpPr/>
      </dsp:nvSpPr>
      <dsp:spPr>
        <a:xfrm>
          <a:off x="6752006" y="3362527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соответствия законодательным нормам, стандартам и правилам</a:t>
          </a:r>
          <a:endParaRPr lang="ru-RU" sz="1000" kern="1200" dirty="0"/>
        </a:p>
      </dsp:txBody>
      <dsp:txXfrm>
        <a:off x="6777111" y="3387632"/>
        <a:ext cx="1299637" cy="806943"/>
      </dsp:txXfrm>
    </dsp:sp>
    <dsp:sp modelId="{CFB6256B-5745-4C5D-9401-B242CC8426EA}">
      <dsp:nvSpPr>
        <dsp:cNvPr id="0" name=""/>
        <dsp:cNvSpPr/>
      </dsp:nvSpPr>
      <dsp:spPr>
        <a:xfrm>
          <a:off x="4952210" y="1970309"/>
          <a:ext cx="1349847" cy="857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A6003-441F-4FD9-81D1-230594F53EB3}">
      <dsp:nvSpPr>
        <dsp:cNvPr id="0" name=""/>
        <dsp:cNvSpPr/>
      </dsp:nvSpPr>
      <dsp:spPr>
        <a:xfrm>
          <a:off x="5102193" y="2112793"/>
          <a:ext cx="1349847" cy="85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Заключение</a:t>
          </a:r>
          <a:endParaRPr lang="ru-RU" sz="1600" kern="1200" dirty="0"/>
        </a:p>
      </dsp:txBody>
      <dsp:txXfrm>
        <a:off x="5127298" y="2137898"/>
        <a:ext cx="1299637" cy="806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8163-E399-421B-B34B-7FD025E830CD}">
      <dsp:nvSpPr>
        <dsp:cNvPr id="0" name=""/>
        <dsp:cNvSpPr/>
      </dsp:nvSpPr>
      <dsp:spPr>
        <a:xfrm>
          <a:off x="3597534" y="2322297"/>
          <a:ext cx="2553088" cy="607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06"/>
              </a:lnTo>
              <a:lnTo>
                <a:pt x="2553088" y="414006"/>
              </a:lnTo>
              <a:lnTo>
                <a:pt x="2553088" y="607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7F22D-F69E-43B5-8182-4400DF668B96}">
      <dsp:nvSpPr>
        <dsp:cNvPr id="0" name=""/>
        <dsp:cNvSpPr/>
      </dsp:nvSpPr>
      <dsp:spPr>
        <a:xfrm>
          <a:off x="3551814" y="2322297"/>
          <a:ext cx="91440" cy="607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441DA-2A6C-40D3-BD98-5EFF9B6E3E71}">
      <dsp:nvSpPr>
        <dsp:cNvPr id="0" name=""/>
        <dsp:cNvSpPr/>
      </dsp:nvSpPr>
      <dsp:spPr>
        <a:xfrm>
          <a:off x="1044445" y="2322297"/>
          <a:ext cx="2553089" cy="607519"/>
        </a:xfrm>
        <a:custGeom>
          <a:avLst/>
          <a:gdLst/>
          <a:ahLst/>
          <a:cxnLst/>
          <a:rect l="0" t="0" r="0" b="0"/>
          <a:pathLst>
            <a:path>
              <a:moveTo>
                <a:pt x="2553089" y="0"/>
              </a:moveTo>
              <a:lnTo>
                <a:pt x="2553089" y="414006"/>
              </a:lnTo>
              <a:lnTo>
                <a:pt x="0" y="414006"/>
              </a:lnTo>
              <a:lnTo>
                <a:pt x="0" y="607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566E0-E465-49A4-AF43-FE473DE9D2C6}">
      <dsp:nvSpPr>
        <dsp:cNvPr id="0" name=""/>
        <dsp:cNvSpPr/>
      </dsp:nvSpPr>
      <dsp:spPr>
        <a:xfrm>
          <a:off x="2553089" y="995851"/>
          <a:ext cx="2088891" cy="132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E625A-8F1F-451E-95A4-5A0606B7ECB3}">
      <dsp:nvSpPr>
        <dsp:cNvPr id="0" name=""/>
        <dsp:cNvSpPr/>
      </dsp:nvSpPr>
      <dsp:spPr>
        <a:xfrm>
          <a:off x="2785188" y="1216345"/>
          <a:ext cx="2088891" cy="132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2. Этап диалога</a:t>
          </a:r>
          <a:endParaRPr lang="ru-RU" sz="1600" kern="1200"/>
        </a:p>
      </dsp:txBody>
      <dsp:txXfrm>
        <a:off x="2824038" y="1255195"/>
        <a:ext cx="2011191" cy="1248745"/>
      </dsp:txXfrm>
    </dsp:sp>
    <dsp:sp modelId="{7AF258AA-D487-46D2-8315-0BE39E1ECD56}">
      <dsp:nvSpPr>
        <dsp:cNvPr id="0" name=""/>
        <dsp:cNvSpPr/>
      </dsp:nvSpPr>
      <dsp:spPr>
        <a:xfrm>
          <a:off x="0" y="2929816"/>
          <a:ext cx="2088891" cy="132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2D9F9-E2CC-4159-98F8-9D90F18208C5}">
      <dsp:nvSpPr>
        <dsp:cNvPr id="0" name=""/>
        <dsp:cNvSpPr/>
      </dsp:nvSpPr>
      <dsp:spPr>
        <a:xfrm>
          <a:off x="232098" y="3150310"/>
          <a:ext cx="2088891" cy="132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Организация диалога заинтересованных сторон</a:t>
          </a:r>
          <a:endParaRPr lang="ru-RU" sz="1600" kern="1200"/>
        </a:p>
      </dsp:txBody>
      <dsp:txXfrm>
        <a:off x="270948" y="3189160"/>
        <a:ext cx="2011191" cy="1248745"/>
      </dsp:txXfrm>
    </dsp:sp>
    <dsp:sp modelId="{A88E86E4-C84A-4B73-95E4-6C25B6AF0C08}">
      <dsp:nvSpPr>
        <dsp:cNvPr id="0" name=""/>
        <dsp:cNvSpPr/>
      </dsp:nvSpPr>
      <dsp:spPr>
        <a:xfrm>
          <a:off x="2553088" y="2929816"/>
          <a:ext cx="2088891" cy="132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DB7A-C9B6-459E-ABD8-E5E13D1403F8}">
      <dsp:nvSpPr>
        <dsp:cNvPr id="0" name=""/>
        <dsp:cNvSpPr/>
      </dsp:nvSpPr>
      <dsp:spPr>
        <a:xfrm>
          <a:off x="2785187" y="3150310"/>
          <a:ext cx="2088891" cy="132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Оформление аргументированной позиции</a:t>
          </a:r>
          <a:endParaRPr lang="ru-RU" sz="1600" kern="1200"/>
        </a:p>
      </dsp:txBody>
      <dsp:txXfrm>
        <a:off x="2824037" y="3189160"/>
        <a:ext cx="2011191" cy="1248745"/>
      </dsp:txXfrm>
    </dsp:sp>
    <dsp:sp modelId="{A27C447B-7D71-43DA-9351-0238D551E02D}">
      <dsp:nvSpPr>
        <dsp:cNvPr id="0" name=""/>
        <dsp:cNvSpPr/>
      </dsp:nvSpPr>
      <dsp:spPr>
        <a:xfrm>
          <a:off x="5106177" y="2929816"/>
          <a:ext cx="2088891" cy="132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70476-8BC7-4D64-A6E4-663D63854122}">
      <dsp:nvSpPr>
        <dsp:cNvPr id="0" name=""/>
        <dsp:cNvSpPr/>
      </dsp:nvSpPr>
      <dsp:spPr>
        <a:xfrm>
          <a:off x="5338276" y="3150310"/>
          <a:ext cx="2088891" cy="132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Представление квалифицированных претензий</a:t>
          </a:r>
          <a:endParaRPr lang="ru-RU" sz="1600" kern="1200"/>
        </a:p>
      </dsp:txBody>
      <dsp:txXfrm>
        <a:off x="5377126" y="3189160"/>
        <a:ext cx="2011191" cy="1248745"/>
      </dsp:txXfrm>
    </dsp:sp>
    <dsp:sp modelId="{C295DA0D-374F-4C8A-A8FF-25D189CDF10A}">
      <dsp:nvSpPr>
        <dsp:cNvPr id="0" name=""/>
        <dsp:cNvSpPr/>
      </dsp:nvSpPr>
      <dsp:spPr>
        <a:xfrm>
          <a:off x="5106177" y="995851"/>
          <a:ext cx="2088891" cy="132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10680-E3B2-4831-A92C-5D292F9AECA1}">
      <dsp:nvSpPr>
        <dsp:cNvPr id="0" name=""/>
        <dsp:cNvSpPr/>
      </dsp:nvSpPr>
      <dsp:spPr>
        <a:xfrm>
          <a:off x="5338276" y="1216345"/>
          <a:ext cx="2088891" cy="1326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рабочего органа по урегулированию</a:t>
          </a:r>
          <a:endParaRPr lang="ru-RU" sz="1600" kern="1200" dirty="0"/>
        </a:p>
      </dsp:txBody>
      <dsp:txXfrm>
        <a:off x="5377126" y="1255195"/>
        <a:ext cx="2011191" cy="1248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65864-7D2B-40D7-AC12-F71B63BD88CD}">
      <dsp:nvSpPr>
        <dsp:cNvPr id="0" name=""/>
        <dsp:cNvSpPr/>
      </dsp:nvSpPr>
      <dsp:spPr>
        <a:xfrm>
          <a:off x="3692554" y="2458848"/>
          <a:ext cx="2899552" cy="45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59"/>
              </a:lnTo>
              <a:lnTo>
                <a:pt x="2899552" y="313459"/>
              </a:lnTo>
              <a:lnTo>
                <a:pt x="2899552" y="459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D97FA-90D0-4E7A-831A-C162F57180D4}">
      <dsp:nvSpPr>
        <dsp:cNvPr id="0" name=""/>
        <dsp:cNvSpPr/>
      </dsp:nvSpPr>
      <dsp:spPr>
        <a:xfrm>
          <a:off x="3692554" y="2458848"/>
          <a:ext cx="966517" cy="45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59"/>
              </a:lnTo>
              <a:lnTo>
                <a:pt x="966517" y="313459"/>
              </a:lnTo>
              <a:lnTo>
                <a:pt x="966517" y="459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B4056-1696-4EB2-BD2F-198F47907DED}">
      <dsp:nvSpPr>
        <dsp:cNvPr id="0" name=""/>
        <dsp:cNvSpPr/>
      </dsp:nvSpPr>
      <dsp:spPr>
        <a:xfrm>
          <a:off x="2726037" y="2458848"/>
          <a:ext cx="966517" cy="459974"/>
        </a:xfrm>
        <a:custGeom>
          <a:avLst/>
          <a:gdLst/>
          <a:ahLst/>
          <a:cxnLst/>
          <a:rect l="0" t="0" r="0" b="0"/>
          <a:pathLst>
            <a:path>
              <a:moveTo>
                <a:pt x="966517" y="0"/>
              </a:moveTo>
              <a:lnTo>
                <a:pt x="966517" y="313459"/>
              </a:lnTo>
              <a:lnTo>
                <a:pt x="0" y="313459"/>
              </a:lnTo>
              <a:lnTo>
                <a:pt x="0" y="459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8E590-15ED-43D9-8E4B-BF7F0016AB89}">
      <dsp:nvSpPr>
        <dsp:cNvPr id="0" name=""/>
        <dsp:cNvSpPr/>
      </dsp:nvSpPr>
      <dsp:spPr>
        <a:xfrm>
          <a:off x="793002" y="2458848"/>
          <a:ext cx="2899552" cy="459974"/>
        </a:xfrm>
        <a:custGeom>
          <a:avLst/>
          <a:gdLst/>
          <a:ahLst/>
          <a:cxnLst/>
          <a:rect l="0" t="0" r="0" b="0"/>
          <a:pathLst>
            <a:path>
              <a:moveTo>
                <a:pt x="2899552" y="0"/>
              </a:moveTo>
              <a:lnTo>
                <a:pt x="2899552" y="313459"/>
              </a:lnTo>
              <a:lnTo>
                <a:pt x="0" y="313459"/>
              </a:lnTo>
              <a:lnTo>
                <a:pt x="0" y="459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79031-8F79-436F-8B20-361C1248AD5D}">
      <dsp:nvSpPr>
        <dsp:cNvPr id="0" name=""/>
        <dsp:cNvSpPr/>
      </dsp:nvSpPr>
      <dsp:spPr>
        <a:xfrm>
          <a:off x="2901767" y="1454549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71C98E-3904-4532-9575-780825304AAD}">
      <dsp:nvSpPr>
        <dsp:cNvPr id="0" name=""/>
        <dsp:cNvSpPr/>
      </dsp:nvSpPr>
      <dsp:spPr>
        <a:xfrm>
          <a:off x="3077498" y="1621493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3. Этап принятия решений</a:t>
          </a:r>
          <a:endParaRPr lang="ru-RU" sz="1200" kern="1200" dirty="0"/>
        </a:p>
      </dsp:txBody>
      <dsp:txXfrm>
        <a:off x="3106913" y="1650908"/>
        <a:ext cx="1522744" cy="945469"/>
      </dsp:txXfrm>
    </dsp:sp>
    <dsp:sp modelId="{E8B50E80-912F-464C-8348-D585266B5DFC}">
      <dsp:nvSpPr>
        <dsp:cNvPr id="0" name=""/>
        <dsp:cNvSpPr/>
      </dsp:nvSpPr>
      <dsp:spPr>
        <a:xfrm>
          <a:off x="2215" y="2918823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6B50BB-DEE4-42D9-A0B0-50D17E849F7D}">
      <dsp:nvSpPr>
        <dsp:cNvPr id="0" name=""/>
        <dsp:cNvSpPr/>
      </dsp:nvSpPr>
      <dsp:spPr>
        <a:xfrm>
          <a:off x="177945" y="3085767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Принятие согласительных решений</a:t>
          </a:r>
          <a:endParaRPr lang="ru-RU" sz="1200" kern="1200"/>
        </a:p>
      </dsp:txBody>
      <dsp:txXfrm>
        <a:off x="207360" y="3115182"/>
        <a:ext cx="1522744" cy="945469"/>
      </dsp:txXfrm>
    </dsp:sp>
    <dsp:sp modelId="{8B01E623-817C-432E-9E5D-EA55A2432D30}">
      <dsp:nvSpPr>
        <dsp:cNvPr id="0" name=""/>
        <dsp:cNvSpPr/>
      </dsp:nvSpPr>
      <dsp:spPr>
        <a:xfrm>
          <a:off x="1935250" y="2918823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9264A9-1127-49FF-B7F0-42DB72959BC1}">
      <dsp:nvSpPr>
        <dsp:cNvPr id="0" name=""/>
        <dsp:cNvSpPr/>
      </dsp:nvSpPr>
      <dsp:spPr>
        <a:xfrm>
          <a:off x="2110980" y="3085767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Обращения в государственные надзорные и контрольные органы</a:t>
          </a:r>
          <a:endParaRPr lang="ru-RU" sz="1200" kern="1200" dirty="0"/>
        </a:p>
      </dsp:txBody>
      <dsp:txXfrm>
        <a:off x="2140395" y="3115182"/>
        <a:ext cx="1522744" cy="945469"/>
      </dsp:txXfrm>
    </dsp:sp>
    <dsp:sp modelId="{1C000442-718F-49B4-8C84-1BD1C8DBCE1F}">
      <dsp:nvSpPr>
        <dsp:cNvPr id="0" name=""/>
        <dsp:cNvSpPr/>
      </dsp:nvSpPr>
      <dsp:spPr>
        <a:xfrm>
          <a:off x="3868285" y="2918823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07E0DD-F070-4769-AF52-78B46C332A47}">
      <dsp:nvSpPr>
        <dsp:cNvPr id="0" name=""/>
        <dsp:cNvSpPr/>
      </dsp:nvSpPr>
      <dsp:spPr>
        <a:xfrm>
          <a:off x="4044015" y="3085767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Взаимодействие со структурами международного сотрудничества и развития</a:t>
          </a:r>
          <a:endParaRPr lang="ru-RU" sz="1200" kern="1200"/>
        </a:p>
      </dsp:txBody>
      <dsp:txXfrm>
        <a:off x="4073430" y="3115182"/>
        <a:ext cx="1522744" cy="945469"/>
      </dsp:txXfrm>
    </dsp:sp>
    <dsp:sp modelId="{3084F3F6-DF5E-4F20-BD04-9970F5356835}">
      <dsp:nvSpPr>
        <dsp:cNvPr id="0" name=""/>
        <dsp:cNvSpPr/>
      </dsp:nvSpPr>
      <dsp:spPr>
        <a:xfrm>
          <a:off x="5801320" y="2918823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476F62-0817-41D6-AA32-79EA4CC9433E}">
      <dsp:nvSpPr>
        <dsp:cNvPr id="0" name=""/>
        <dsp:cNvSpPr/>
      </dsp:nvSpPr>
      <dsp:spPr>
        <a:xfrm>
          <a:off x="5977050" y="3085767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Взаимодействие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 прессой</a:t>
          </a:r>
          <a:endParaRPr lang="ru-RU" sz="1200" kern="1200" dirty="0"/>
        </a:p>
      </dsp:txBody>
      <dsp:txXfrm>
        <a:off x="6006465" y="3115182"/>
        <a:ext cx="1522744" cy="945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CD39A-EBB0-4C17-A100-6833DDC5BE9C}">
      <dsp:nvSpPr>
        <dsp:cNvPr id="0" name=""/>
        <dsp:cNvSpPr/>
      </dsp:nvSpPr>
      <dsp:spPr>
        <a:xfrm>
          <a:off x="4295354" y="1786736"/>
          <a:ext cx="1522758" cy="724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58"/>
              </a:lnTo>
              <a:lnTo>
                <a:pt x="1522758" y="493858"/>
              </a:lnTo>
              <a:lnTo>
                <a:pt x="1522758" y="724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F0005-67FC-4121-B3B4-76F1ADDF5C37}">
      <dsp:nvSpPr>
        <dsp:cNvPr id="0" name=""/>
        <dsp:cNvSpPr/>
      </dsp:nvSpPr>
      <dsp:spPr>
        <a:xfrm>
          <a:off x="2772596" y="1786736"/>
          <a:ext cx="1522758" cy="724694"/>
        </a:xfrm>
        <a:custGeom>
          <a:avLst/>
          <a:gdLst/>
          <a:ahLst/>
          <a:cxnLst/>
          <a:rect l="0" t="0" r="0" b="0"/>
          <a:pathLst>
            <a:path>
              <a:moveTo>
                <a:pt x="1522758" y="0"/>
              </a:moveTo>
              <a:lnTo>
                <a:pt x="1522758" y="493858"/>
              </a:lnTo>
              <a:lnTo>
                <a:pt x="0" y="493858"/>
              </a:lnTo>
              <a:lnTo>
                <a:pt x="0" y="724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24AD5-ECC9-4111-891A-22D3A43DB3D4}">
      <dsp:nvSpPr>
        <dsp:cNvPr id="0" name=""/>
        <dsp:cNvSpPr/>
      </dsp:nvSpPr>
      <dsp:spPr>
        <a:xfrm>
          <a:off x="3944" y="204452"/>
          <a:ext cx="2491786" cy="15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0091-EEC9-4580-88D3-EDFB7E981836}">
      <dsp:nvSpPr>
        <dsp:cNvPr id="0" name=""/>
        <dsp:cNvSpPr/>
      </dsp:nvSpPr>
      <dsp:spPr>
        <a:xfrm>
          <a:off x="280810" y="467474"/>
          <a:ext cx="2491786" cy="15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4. Этап контроля</a:t>
          </a:r>
          <a:endParaRPr lang="ru-RU" sz="1900" kern="1200"/>
        </a:p>
      </dsp:txBody>
      <dsp:txXfrm>
        <a:off x="327154" y="513818"/>
        <a:ext cx="2399098" cy="1489596"/>
      </dsp:txXfrm>
    </dsp:sp>
    <dsp:sp modelId="{3832EF26-3FAD-4F11-81B1-1E409A7362B8}">
      <dsp:nvSpPr>
        <dsp:cNvPr id="0" name=""/>
        <dsp:cNvSpPr/>
      </dsp:nvSpPr>
      <dsp:spPr>
        <a:xfrm>
          <a:off x="3049461" y="204452"/>
          <a:ext cx="2491786" cy="15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23FB-CB30-4DE8-B04D-538DF8E6EE5A}">
      <dsp:nvSpPr>
        <dsp:cNvPr id="0" name=""/>
        <dsp:cNvSpPr/>
      </dsp:nvSpPr>
      <dsp:spPr>
        <a:xfrm>
          <a:off x="3326326" y="467474"/>
          <a:ext cx="2491786" cy="15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Контроль за ходом реализации решений</a:t>
          </a:r>
          <a:endParaRPr lang="ru-RU" sz="1900" kern="1200" dirty="0"/>
        </a:p>
      </dsp:txBody>
      <dsp:txXfrm>
        <a:off x="3372670" y="513818"/>
        <a:ext cx="2399098" cy="1489596"/>
      </dsp:txXfrm>
    </dsp:sp>
    <dsp:sp modelId="{781880CA-BBC7-4970-9C36-24D02D971EFA}">
      <dsp:nvSpPr>
        <dsp:cNvPr id="0" name=""/>
        <dsp:cNvSpPr/>
      </dsp:nvSpPr>
      <dsp:spPr>
        <a:xfrm>
          <a:off x="1526703" y="2511431"/>
          <a:ext cx="2491786" cy="15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46627-BF7A-4929-A572-7C2812DBC1BC}">
      <dsp:nvSpPr>
        <dsp:cNvPr id="0" name=""/>
        <dsp:cNvSpPr/>
      </dsp:nvSpPr>
      <dsp:spPr>
        <a:xfrm>
          <a:off x="1803568" y="2774453"/>
          <a:ext cx="2491786" cy="15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Решений согласительного органа по урегулированию</a:t>
          </a:r>
          <a:endParaRPr lang="ru-RU" sz="1900" kern="1200" dirty="0"/>
        </a:p>
      </dsp:txBody>
      <dsp:txXfrm>
        <a:off x="1849912" y="2820797"/>
        <a:ext cx="2399098" cy="1489596"/>
      </dsp:txXfrm>
    </dsp:sp>
    <dsp:sp modelId="{8ED961F5-F7C3-4A1A-8C51-ADF8D7464930}">
      <dsp:nvSpPr>
        <dsp:cNvPr id="0" name=""/>
        <dsp:cNvSpPr/>
      </dsp:nvSpPr>
      <dsp:spPr>
        <a:xfrm>
          <a:off x="4572219" y="2511431"/>
          <a:ext cx="2491786" cy="15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68BA5-C0BB-4445-8884-07E29379F416}">
      <dsp:nvSpPr>
        <dsp:cNvPr id="0" name=""/>
        <dsp:cNvSpPr/>
      </dsp:nvSpPr>
      <dsp:spPr>
        <a:xfrm>
          <a:off x="4849084" y="2774453"/>
          <a:ext cx="2491786" cy="15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Решений национальных и международных органов надзора и контроля</a:t>
          </a:r>
          <a:endParaRPr lang="ru-RU" sz="1900" kern="1200" dirty="0"/>
        </a:p>
      </dsp:txBody>
      <dsp:txXfrm>
        <a:off x="4895428" y="2820797"/>
        <a:ext cx="2399098" cy="148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3190B-3845-4EEA-BD32-55831ED1150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2957-2037-4FDF-9E4D-6AD8A82AD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8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8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6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0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0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1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3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8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6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8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8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8" indent="0">
              <a:buNone/>
              <a:defRPr sz="900"/>
            </a:lvl7pPr>
            <a:lvl8pPr marL="3200058" indent="0">
              <a:buNone/>
              <a:defRPr sz="900"/>
            </a:lvl8pPr>
            <a:lvl9pPr marL="36572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7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3" indent="0">
              <a:buNone/>
              <a:defRPr sz="2400"/>
            </a:lvl3pPr>
            <a:lvl4pPr marL="1371454" indent="0">
              <a:buNone/>
              <a:defRPr sz="2000"/>
            </a:lvl4pPr>
            <a:lvl5pPr marL="1828604" indent="0">
              <a:buNone/>
              <a:defRPr sz="2000"/>
            </a:lvl5pPr>
            <a:lvl6pPr marL="2285756" indent="0">
              <a:buNone/>
              <a:defRPr sz="2000"/>
            </a:lvl6pPr>
            <a:lvl7pPr marL="2742908" indent="0">
              <a:buNone/>
              <a:defRPr sz="2000"/>
            </a:lvl7pPr>
            <a:lvl8pPr marL="3200058" indent="0">
              <a:buNone/>
              <a:defRPr sz="2000"/>
            </a:lvl8pPr>
            <a:lvl9pPr marL="365721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8" indent="0">
              <a:buNone/>
              <a:defRPr sz="900"/>
            </a:lvl7pPr>
            <a:lvl8pPr marL="3200058" indent="0">
              <a:buNone/>
              <a:defRPr sz="900"/>
            </a:lvl8pPr>
            <a:lvl9pPr marL="36572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4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D6EE-C4EA-4508-B639-557D2BA86EBA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BE61-359C-4635-ADE7-BB6654793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4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3" indent="-342863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1" indent="-285719" algn="l" defTabSz="9143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8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9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1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2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3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6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image" Target="../media/image3.jpeg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2.gif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gif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jpeg"/><Relationship Id="rId9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gif"/><Relationship Id="rId9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diagramColors" Target="../diagrams/colors15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5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gif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gif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970040"/>
              </p:ext>
            </p:extLst>
          </p:nvPr>
        </p:nvGraphicFramePr>
        <p:xfrm>
          <a:off x="635664" y="1988840"/>
          <a:ext cx="8229600" cy="327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43674" y="6189990"/>
            <a:ext cx="707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Председатель Национальной Экологической Аудиторской Палаты Степанов К.А., к.э.н.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233" y="0"/>
            <a:ext cx="9143999" cy="6861175"/>
            <a:chOff x="4233" y="0"/>
            <a:chExt cx="9143999" cy="6861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" y="0"/>
              <a:ext cx="9143999" cy="685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\\10.0.0.2\ecofoto\ПАЛАТА\Лого\baner_palata_100_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" y="5613240"/>
              <a:ext cx="1247935" cy="124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 descr="nemchinovka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2276872"/>
            <a:ext cx="5715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64" y="133700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Независимая экологическая экспертиза проекта освоения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Немчиновского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леса»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607600"/>
              </p:ext>
            </p:extLst>
          </p:nvPr>
        </p:nvGraphicFramePr>
        <p:xfrm>
          <a:off x="1259632" y="5083635"/>
          <a:ext cx="7884368" cy="10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5166848"/>
              </p:ext>
            </p:extLst>
          </p:nvPr>
        </p:nvGraphicFramePr>
        <p:xfrm>
          <a:off x="5717678" y="1988840"/>
          <a:ext cx="342632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59632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6900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8277" y="0"/>
            <a:ext cx="9143999" cy="6861175"/>
            <a:chOff x="4233" y="0"/>
            <a:chExt cx="9143999" cy="6861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" y="0"/>
              <a:ext cx="9143999" cy="685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\\10.0.0.2\ecofoto\ПАЛАТА\Лого\baner_palata_100_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" y="5613240"/>
              <a:ext cx="1247935" cy="124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159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Независимая экологическая экспертиза проекта освоения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Немчиновского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леса»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8" b="18831"/>
          <a:stretch/>
        </p:blipFill>
        <p:spPr bwMode="auto">
          <a:xfrm>
            <a:off x="5508104" y="2492895"/>
            <a:ext cx="3654971" cy="37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469239"/>
              </p:ext>
            </p:extLst>
          </p:nvPr>
        </p:nvGraphicFramePr>
        <p:xfrm>
          <a:off x="1763688" y="2348880"/>
          <a:ext cx="3394720" cy="38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1414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993318"/>
              </p:ext>
            </p:extLst>
          </p:nvPr>
        </p:nvGraphicFramePr>
        <p:xfrm>
          <a:off x="880053" y="2828121"/>
          <a:ext cx="8229600" cy="276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35664" y="1662396"/>
            <a:ext cx="8229600" cy="940919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Независимая экологическая экспертиза проекта освоения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Немчиновского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леса»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180751"/>
              </p:ext>
            </p:extLst>
          </p:nvPr>
        </p:nvGraphicFramePr>
        <p:xfrm>
          <a:off x="1259632" y="1611547"/>
          <a:ext cx="7778824" cy="400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56" y="3717032"/>
            <a:ext cx="3314678" cy="248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2862"/>
            <a:ext cx="3000584" cy="22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97" y="1484783"/>
            <a:ext cx="2493003" cy="187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84" y="4328589"/>
            <a:ext cx="2460722" cy="187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84" y="3155101"/>
            <a:ext cx="2472166" cy="18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910483"/>
              </p:ext>
            </p:extLst>
          </p:nvPr>
        </p:nvGraphicFramePr>
        <p:xfrm>
          <a:off x="457200" y="1600202"/>
          <a:ext cx="860760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6937830"/>
              </p:ext>
            </p:extLst>
          </p:nvPr>
        </p:nvGraphicFramePr>
        <p:xfrm>
          <a:off x="1259632" y="2399860"/>
          <a:ext cx="7344816" cy="319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885800" y="1412776"/>
            <a:ext cx="8229600" cy="940919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Независимая экологическая экспертиза проекта освоения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Немчиновского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леса»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00" y="1191937"/>
            <a:ext cx="8229600" cy="9409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Независимая экологическая экспертиза проекта освоения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Немчиновского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леса»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862979"/>
              </p:ext>
            </p:extLst>
          </p:nvPr>
        </p:nvGraphicFramePr>
        <p:xfrm>
          <a:off x="2778561" y="2046081"/>
          <a:ext cx="6257935" cy="399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 descr="ответ Счетной палат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2132856"/>
            <a:ext cx="2760324" cy="390683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6735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554360" y="1556792"/>
            <a:ext cx="8229600" cy="2677646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Национальная экологическая аудиторская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Палата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8710" y="541795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1190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19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Москва, Гоголевский б-р, 17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Тел. : (495) 740-01-00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258179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www.ecopalata.ru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E-mail: necopalata@yandex.ru</a:t>
            </a:r>
          </a:p>
        </p:txBody>
      </p:sp>
    </p:spTree>
    <p:extLst>
      <p:ext uri="{BB962C8B-B14F-4D97-AF65-F5344CB8AC3E}">
        <p14:creationId xmlns:p14="http://schemas.microsoft.com/office/powerpoint/2010/main" val="24931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977766"/>
              </p:ext>
            </p:extLst>
          </p:nvPr>
        </p:nvGraphicFramePr>
        <p:xfrm>
          <a:off x="1259632" y="1600202"/>
          <a:ext cx="74271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233" y="0"/>
            <a:ext cx="9143999" cy="6861175"/>
            <a:chOff x="4233" y="0"/>
            <a:chExt cx="9143999" cy="686117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" y="0"/>
              <a:ext cx="9143999" cy="685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\\10.0.0.2\ecofoto\ПАЛАТА\Лого\baner_palata_100_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" y="5613240"/>
              <a:ext cx="1247935" cy="124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43675" y="62390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124349"/>
              </p:ext>
            </p:extLst>
          </p:nvPr>
        </p:nvGraphicFramePr>
        <p:xfrm>
          <a:off x="1243675" y="1340768"/>
          <a:ext cx="7720813" cy="429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76369"/>
              </p:ext>
            </p:extLst>
          </p:nvPr>
        </p:nvGraphicFramePr>
        <p:xfrm>
          <a:off x="1259632" y="1600202"/>
          <a:ext cx="78843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365392"/>
              </p:ext>
            </p:extLst>
          </p:nvPr>
        </p:nvGraphicFramePr>
        <p:xfrm>
          <a:off x="827584" y="464483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93100022"/>
              </p:ext>
            </p:extLst>
          </p:nvPr>
        </p:nvGraphicFramePr>
        <p:xfrm>
          <a:off x="1043608" y="0"/>
          <a:ext cx="8104624" cy="618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785379"/>
              </p:ext>
            </p:extLst>
          </p:nvPr>
        </p:nvGraphicFramePr>
        <p:xfrm>
          <a:off x="1259632" y="548680"/>
          <a:ext cx="74271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86705164"/>
              </p:ext>
            </p:extLst>
          </p:nvPr>
        </p:nvGraphicFramePr>
        <p:xfrm>
          <a:off x="1403648" y="476672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3675" y="618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на службе общественного экологического контроля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40114"/>
              </p:ext>
            </p:extLst>
          </p:nvPr>
        </p:nvGraphicFramePr>
        <p:xfrm>
          <a:off x="1259632" y="1628800"/>
          <a:ext cx="7344816" cy="456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749</Words>
  <Application>Microsoft Office PowerPoint</Application>
  <PresentationFormat>Экран (4:3)</PresentationFormat>
  <Paragraphs>93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Независимая экологическая экспертиза проекта освоения «Немчиновского леса»</vt:lpstr>
      <vt:lpstr>Независимая экологическая экспертиза проекта освоения «Немчиновского леса»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Независимая экологическая экспертиза проекта освоения «Немчиновского леса»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dcterms:created xsi:type="dcterms:W3CDTF">2014-02-17T10:07:51Z</dcterms:created>
  <dcterms:modified xsi:type="dcterms:W3CDTF">2014-02-24T11:06:22Z</dcterms:modified>
</cp:coreProperties>
</file>