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colors19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colors17.xml" ContentType="application/vnd.openxmlformats-officedocument.drawingml.diagramColors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notesSlides/notesSlide4.xml" ContentType="application/vnd.openxmlformats-officedocument.presentationml.notesSlide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270" r:id="rId3"/>
    <p:sldId id="272" r:id="rId4"/>
    <p:sldId id="275" r:id="rId5"/>
    <p:sldId id="256" r:id="rId6"/>
    <p:sldId id="257" r:id="rId7"/>
    <p:sldId id="258" r:id="rId8"/>
    <p:sldId id="273" r:id="rId9"/>
    <p:sldId id="260" r:id="rId10"/>
    <p:sldId id="263" r:id="rId11"/>
    <p:sldId id="261" r:id="rId12"/>
    <p:sldId id="262" r:id="rId13"/>
    <p:sldId id="265" r:id="rId14"/>
    <p:sldId id="266" r:id="rId15"/>
    <p:sldId id="267" r:id="rId16"/>
    <p:sldId id="268" r:id="rId17"/>
    <p:sldId id="271" r:id="rId18"/>
    <p:sldId id="264" r:id="rId19"/>
    <p:sldId id="269" r:id="rId20"/>
    <p:sldId id="274" r:id="rId21"/>
    <p:sldId id="283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3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4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4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6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8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8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0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82398" autoAdjust="0"/>
  </p:normalViewPr>
  <p:slideViewPr>
    <p:cSldViewPr>
      <p:cViewPr varScale="1">
        <p:scale>
          <a:sx n="90" d="100"/>
          <a:sy n="90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E051D-358A-4FD9-A0C8-38B8220195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9CC6238-0653-4555-AAAB-3722491CAA4E}">
      <dgm:prSet/>
      <dgm:spPr/>
      <dgm:t>
        <a:bodyPr/>
        <a:lstStyle/>
        <a:p>
          <a:pPr algn="ctr" rtl="0"/>
          <a:r>
            <a:rPr lang="ru-RU" dirty="0" smtClean="0"/>
            <a:t>Экологический аудит и риски загрязнения водной среды: от политики к практике.</a:t>
          </a:r>
          <a:endParaRPr lang="ru-RU" dirty="0"/>
        </a:p>
      </dgm:t>
    </dgm:pt>
    <dgm:pt modelId="{A4AA88F5-F9C9-4BB5-9C1C-86345F9BCE68}" type="parTrans" cxnId="{3E470BEE-5661-466A-9477-79B43C715AEB}">
      <dgm:prSet/>
      <dgm:spPr/>
      <dgm:t>
        <a:bodyPr/>
        <a:lstStyle/>
        <a:p>
          <a:endParaRPr lang="ru-RU"/>
        </a:p>
      </dgm:t>
    </dgm:pt>
    <dgm:pt modelId="{67829636-DEB1-4543-A9E0-BA74C99A06AE}" type="sibTrans" cxnId="{3E470BEE-5661-466A-9477-79B43C715AEB}">
      <dgm:prSet/>
      <dgm:spPr/>
      <dgm:t>
        <a:bodyPr/>
        <a:lstStyle/>
        <a:p>
          <a:endParaRPr lang="ru-RU"/>
        </a:p>
      </dgm:t>
    </dgm:pt>
    <dgm:pt modelId="{9018DB54-D658-42C1-8594-ED86D3E9A0A8}" type="pres">
      <dgm:prSet presAssocID="{358E051D-358A-4FD9-A0C8-38B8220195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7E4CA-C573-4FE3-8A0B-AA848701C57A}" type="pres">
      <dgm:prSet presAssocID="{79CC6238-0653-4555-AAAB-3722491CAA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701CB3-647E-425D-9E05-067DB64C5871}" type="presOf" srcId="{79CC6238-0653-4555-AAAB-3722491CAA4E}" destId="{3287E4CA-C573-4FE3-8A0B-AA848701C57A}" srcOrd="0" destOrd="0" presId="urn:microsoft.com/office/officeart/2005/8/layout/vList2"/>
    <dgm:cxn modelId="{91FE7498-CD83-4E0E-9797-2E2354438E8B}" type="presOf" srcId="{358E051D-358A-4FD9-A0C8-38B822019550}" destId="{9018DB54-D658-42C1-8594-ED86D3E9A0A8}" srcOrd="0" destOrd="0" presId="urn:microsoft.com/office/officeart/2005/8/layout/vList2"/>
    <dgm:cxn modelId="{3E470BEE-5661-466A-9477-79B43C715AEB}" srcId="{358E051D-358A-4FD9-A0C8-38B822019550}" destId="{79CC6238-0653-4555-AAAB-3722491CAA4E}" srcOrd="0" destOrd="0" parTransId="{A4AA88F5-F9C9-4BB5-9C1C-86345F9BCE68}" sibTransId="{67829636-DEB1-4543-A9E0-BA74C99A06AE}"/>
    <dgm:cxn modelId="{7ED7DC7B-52F7-4F66-B60E-C66BB629324E}" type="presParOf" srcId="{9018DB54-D658-42C1-8594-ED86D3E9A0A8}" destId="{3287E4CA-C573-4FE3-8A0B-AA848701C5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F5FE6B-EBB7-40B4-8373-AD0AFEBE5097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F13462-C705-4960-BCD5-65468845E04A}">
      <dgm:prSet/>
      <dgm:spPr/>
      <dgm:t>
        <a:bodyPr/>
        <a:lstStyle/>
        <a:p>
          <a:pPr rtl="0"/>
          <a:r>
            <a:rPr lang="ru-RU" dirty="0" smtClean="0"/>
            <a:t>Плохое взаимодействие с заинтересованными сторонами</a:t>
          </a:r>
          <a:endParaRPr lang="ru-RU" dirty="0"/>
        </a:p>
      </dgm:t>
    </dgm:pt>
    <dgm:pt modelId="{F03C0E16-22B1-4C61-8BC2-76EC003C2BBD}" type="parTrans" cxnId="{858EC351-C012-434B-903D-D45EE082FB7D}">
      <dgm:prSet/>
      <dgm:spPr/>
      <dgm:t>
        <a:bodyPr/>
        <a:lstStyle/>
        <a:p>
          <a:endParaRPr lang="ru-RU"/>
        </a:p>
      </dgm:t>
    </dgm:pt>
    <dgm:pt modelId="{C61007D7-6896-4E44-8638-629566F3F5BA}" type="sibTrans" cxnId="{858EC351-C012-434B-903D-D45EE082FB7D}">
      <dgm:prSet/>
      <dgm:spPr/>
      <dgm:t>
        <a:bodyPr/>
        <a:lstStyle/>
        <a:p>
          <a:endParaRPr lang="ru-RU"/>
        </a:p>
      </dgm:t>
    </dgm:pt>
    <dgm:pt modelId="{6FC91FCC-1A37-46F9-918C-2F8729A2FEA1}">
      <dgm:prSet/>
      <dgm:spPr/>
      <dgm:t>
        <a:bodyPr/>
        <a:lstStyle/>
        <a:p>
          <a:pPr rtl="0"/>
          <a:r>
            <a:rPr lang="ru-RU" smtClean="0"/>
            <a:t>Закрытость информации. Слабое раскрытие информации о целях и показателях результативности проекта</a:t>
          </a:r>
          <a:endParaRPr lang="ru-RU"/>
        </a:p>
      </dgm:t>
    </dgm:pt>
    <dgm:pt modelId="{8D72F9DC-FC1C-4456-B51A-67BE77CCBF1D}" type="parTrans" cxnId="{73723531-564A-4991-BB40-4B64743249D1}">
      <dgm:prSet/>
      <dgm:spPr/>
      <dgm:t>
        <a:bodyPr/>
        <a:lstStyle/>
        <a:p>
          <a:endParaRPr lang="ru-RU"/>
        </a:p>
      </dgm:t>
    </dgm:pt>
    <dgm:pt modelId="{0AA37D55-582B-4F85-B091-69F9446421F4}" type="sibTrans" cxnId="{73723531-564A-4991-BB40-4B64743249D1}">
      <dgm:prSet/>
      <dgm:spPr/>
      <dgm:t>
        <a:bodyPr/>
        <a:lstStyle/>
        <a:p>
          <a:endParaRPr lang="ru-RU"/>
        </a:p>
      </dgm:t>
    </dgm:pt>
    <dgm:pt modelId="{D55E897B-A382-4BB8-9F51-9987AD93B617}">
      <dgm:prSet/>
      <dgm:spPr/>
      <dgm:t>
        <a:bodyPr/>
        <a:lstStyle/>
        <a:p>
          <a:pPr rtl="0"/>
          <a:r>
            <a:rPr lang="ru-RU" dirty="0" smtClean="0"/>
            <a:t>Отсутствие регулярного обсуждения рисков и возможностей с инвесторами и заинтересованными сторонами</a:t>
          </a:r>
          <a:endParaRPr lang="ru-RU" dirty="0"/>
        </a:p>
      </dgm:t>
    </dgm:pt>
    <dgm:pt modelId="{B483B54D-E444-44A5-813C-D4C0B62E0C03}" type="parTrans" cxnId="{25A2AFCC-EA82-4681-8C00-89E8DE9A5F33}">
      <dgm:prSet/>
      <dgm:spPr/>
      <dgm:t>
        <a:bodyPr/>
        <a:lstStyle/>
        <a:p>
          <a:endParaRPr lang="ru-RU"/>
        </a:p>
      </dgm:t>
    </dgm:pt>
    <dgm:pt modelId="{BB690D0F-3A15-4765-A8B4-BC04D4C35A37}" type="sibTrans" cxnId="{25A2AFCC-EA82-4681-8C00-89E8DE9A5F33}">
      <dgm:prSet/>
      <dgm:spPr/>
      <dgm:t>
        <a:bodyPr/>
        <a:lstStyle/>
        <a:p>
          <a:endParaRPr lang="ru-RU"/>
        </a:p>
      </dgm:t>
    </dgm:pt>
    <dgm:pt modelId="{2437A69B-4294-4D32-925B-B6761D5F7C25}" type="pres">
      <dgm:prSet presAssocID="{3DF5FE6B-EBB7-40B4-8373-AD0AFEBE50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DC3586-4304-47E4-A4AC-116C24F9F7D1}" type="pres">
      <dgm:prSet presAssocID="{3DF5FE6B-EBB7-40B4-8373-AD0AFEBE5097}" presName="fgShape" presStyleLbl="fgShp" presStyleIdx="0" presStyleCnt="1"/>
      <dgm:spPr/>
    </dgm:pt>
    <dgm:pt modelId="{3E535B79-A075-4075-A949-000EC237FEA5}" type="pres">
      <dgm:prSet presAssocID="{3DF5FE6B-EBB7-40B4-8373-AD0AFEBE5097}" presName="linComp" presStyleCnt="0"/>
      <dgm:spPr/>
    </dgm:pt>
    <dgm:pt modelId="{798A67F2-7151-41B9-908F-3FC799E58E8B}" type="pres">
      <dgm:prSet presAssocID="{BBF13462-C705-4960-BCD5-65468845E04A}" presName="compNode" presStyleCnt="0"/>
      <dgm:spPr/>
    </dgm:pt>
    <dgm:pt modelId="{A9DB3745-F23F-4559-BBFC-A1A531EB68C6}" type="pres">
      <dgm:prSet presAssocID="{BBF13462-C705-4960-BCD5-65468845E04A}" presName="bkgdShape" presStyleLbl="node1" presStyleIdx="0" presStyleCnt="3"/>
      <dgm:spPr/>
      <dgm:t>
        <a:bodyPr/>
        <a:lstStyle/>
        <a:p>
          <a:endParaRPr lang="ru-RU"/>
        </a:p>
      </dgm:t>
    </dgm:pt>
    <dgm:pt modelId="{39D894ED-2D46-4C54-84E1-EBED2A54BEE2}" type="pres">
      <dgm:prSet presAssocID="{BBF13462-C705-4960-BCD5-65468845E04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63E25-2C2D-46D6-954A-58A6A9236193}" type="pres">
      <dgm:prSet presAssocID="{BBF13462-C705-4960-BCD5-65468845E04A}" presName="invisiNode" presStyleLbl="node1" presStyleIdx="0" presStyleCnt="3"/>
      <dgm:spPr/>
    </dgm:pt>
    <dgm:pt modelId="{FFA5BB86-650E-4BAF-A65B-86DD497DC17F}" type="pres">
      <dgm:prSet presAssocID="{BBF13462-C705-4960-BCD5-65468845E04A}" presName="imagNode" presStyleLbl="fgImgPlace1" presStyleIdx="0" presStyleCnt="3" custLinFactNeighborX="-1544" custLinFactNeighborY="-5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003DEE-B287-4800-BDC8-2A1B25A30716}" type="pres">
      <dgm:prSet presAssocID="{C61007D7-6896-4E44-8638-629566F3F5B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77112C-BECC-4E50-BA4C-4A5F38B610A1}" type="pres">
      <dgm:prSet presAssocID="{6FC91FCC-1A37-46F9-918C-2F8729A2FEA1}" presName="compNode" presStyleCnt="0"/>
      <dgm:spPr/>
    </dgm:pt>
    <dgm:pt modelId="{621A5443-FAFB-4051-9E9C-BD7B975D81F1}" type="pres">
      <dgm:prSet presAssocID="{6FC91FCC-1A37-46F9-918C-2F8729A2FEA1}" presName="bkgdShape" presStyleLbl="node1" presStyleIdx="1" presStyleCnt="3" custLinFactNeighborX="763"/>
      <dgm:spPr/>
      <dgm:t>
        <a:bodyPr/>
        <a:lstStyle/>
        <a:p>
          <a:endParaRPr lang="ru-RU"/>
        </a:p>
      </dgm:t>
    </dgm:pt>
    <dgm:pt modelId="{14E63D9C-F8C4-4C84-97E0-4D7153110B1C}" type="pres">
      <dgm:prSet presAssocID="{6FC91FCC-1A37-46F9-918C-2F8729A2FEA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D3C85-2704-4507-ACB1-13DEC912E822}" type="pres">
      <dgm:prSet presAssocID="{6FC91FCC-1A37-46F9-918C-2F8729A2FEA1}" presName="invisiNode" presStyleLbl="node1" presStyleIdx="1" presStyleCnt="3"/>
      <dgm:spPr/>
    </dgm:pt>
    <dgm:pt modelId="{1AE41193-59F1-4AA1-87D8-85865E26B690}" type="pres">
      <dgm:prSet presAssocID="{6FC91FCC-1A37-46F9-918C-2F8729A2FEA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E923197-B3E1-403E-8C7A-10BEA72550FA}" type="pres">
      <dgm:prSet presAssocID="{0AA37D55-582B-4F85-B091-69F9446421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BB84184-5BA7-4DAD-9C32-10B65F59B599}" type="pres">
      <dgm:prSet presAssocID="{D55E897B-A382-4BB8-9F51-9987AD93B617}" presName="compNode" presStyleCnt="0"/>
      <dgm:spPr/>
    </dgm:pt>
    <dgm:pt modelId="{41BEDDCA-377D-43E9-8F39-C375E79CE5E7}" type="pres">
      <dgm:prSet presAssocID="{D55E897B-A382-4BB8-9F51-9987AD93B617}" presName="bkgdShape" presStyleLbl="node1" presStyleIdx="2" presStyleCnt="3"/>
      <dgm:spPr/>
      <dgm:t>
        <a:bodyPr/>
        <a:lstStyle/>
        <a:p>
          <a:endParaRPr lang="ru-RU"/>
        </a:p>
      </dgm:t>
    </dgm:pt>
    <dgm:pt modelId="{98C0682E-0F46-429E-AF8E-642C45A01345}" type="pres">
      <dgm:prSet presAssocID="{D55E897B-A382-4BB8-9F51-9987AD93B61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87332-25F7-4F83-B996-710C371F2EE1}" type="pres">
      <dgm:prSet presAssocID="{D55E897B-A382-4BB8-9F51-9987AD93B617}" presName="invisiNode" presStyleLbl="node1" presStyleIdx="2" presStyleCnt="3"/>
      <dgm:spPr/>
    </dgm:pt>
    <dgm:pt modelId="{8F5985F8-AAF2-442D-A3DE-793DE74F0622}" type="pres">
      <dgm:prSet presAssocID="{D55E897B-A382-4BB8-9F51-9987AD93B61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3723531-564A-4991-BB40-4B64743249D1}" srcId="{3DF5FE6B-EBB7-40B4-8373-AD0AFEBE5097}" destId="{6FC91FCC-1A37-46F9-918C-2F8729A2FEA1}" srcOrd="1" destOrd="0" parTransId="{8D72F9DC-FC1C-4456-B51A-67BE77CCBF1D}" sibTransId="{0AA37D55-582B-4F85-B091-69F9446421F4}"/>
    <dgm:cxn modelId="{B2C24A39-8D24-455C-8E0A-B5A8A596F191}" type="presOf" srcId="{6FC91FCC-1A37-46F9-918C-2F8729A2FEA1}" destId="{621A5443-FAFB-4051-9E9C-BD7B975D81F1}" srcOrd="0" destOrd="0" presId="urn:microsoft.com/office/officeart/2005/8/layout/hList7#1"/>
    <dgm:cxn modelId="{06B4D6E8-3623-4C56-8393-84CCDF867FF0}" type="presOf" srcId="{C61007D7-6896-4E44-8638-629566F3F5BA}" destId="{7E003DEE-B287-4800-BDC8-2A1B25A30716}" srcOrd="0" destOrd="0" presId="urn:microsoft.com/office/officeart/2005/8/layout/hList7#1"/>
    <dgm:cxn modelId="{25A2AFCC-EA82-4681-8C00-89E8DE9A5F33}" srcId="{3DF5FE6B-EBB7-40B4-8373-AD0AFEBE5097}" destId="{D55E897B-A382-4BB8-9F51-9987AD93B617}" srcOrd="2" destOrd="0" parTransId="{B483B54D-E444-44A5-813C-D4C0B62E0C03}" sibTransId="{BB690D0F-3A15-4765-A8B4-BC04D4C35A37}"/>
    <dgm:cxn modelId="{34D72167-3A69-4497-A363-A35C7CA91168}" type="presOf" srcId="{BBF13462-C705-4960-BCD5-65468845E04A}" destId="{A9DB3745-F23F-4559-BBFC-A1A531EB68C6}" srcOrd="0" destOrd="0" presId="urn:microsoft.com/office/officeart/2005/8/layout/hList7#1"/>
    <dgm:cxn modelId="{EEDECF8D-C06F-4E0E-A524-99BBD4C72D15}" type="presOf" srcId="{6FC91FCC-1A37-46F9-918C-2F8729A2FEA1}" destId="{14E63D9C-F8C4-4C84-97E0-4D7153110B1C}" srcOrd="1" destOrd="0" presId="urn:microsoft.com/office/officeart/2005/8/layout/hList7#1"/>
    <dgm:cxn modelId="{75A31316-0897-4609-A243-F56233574B1F}" type="presOf" srcId="{BBF13462-C705-4960-BCD5-65468845E04A}" destId="{39D894ED-2D46-4C54-84E1-EBED2A54BEE2}" srcOrd="1" destOrd="0" presId="urn:microsoft.com/office/officeart/2005/8/layout/hList7#1"/>
    <dgm:cxn modelId="{E2184D2C-704D-4D88-8564-2AA435650AE1}" type="presOf" srcId="{D55E897B-A382-4BB8-9F51-9987AD93B617}" destId="{41BEDDCA-377D-43E9-8F39-C375E79CE5E7}" srcOrd="0" destOrd="0" presId="urn:microsoft.com/office/officeart/2005/8/layout/hList7#1"/>
    <dgm:cxn modelId="{ECEF0B77-52FD-434F-B995-27E4D6444485}" type="presOf" srcId="{3DF5FE6B-EBB7-40B4-8373-AD0AFEBE5097}" destId="{2437A69B-4294-4D32-925B-B6761D5F7C25}" srcOrd="0" destOrd="0" presId="urn:microsoft.com/office/officeart/2005/8/layout/hList7#1"/>
    <dgm:cxn modelId="{858EC351-C012-434B-903D-D45EE082FB7D}" srcId="{3DF5FE6B-EBB7-40B4-8373-AD0AFEBE5097}" destId="{BBF13462-C705-4960-BCD5-65468845E04A}" srcOrd="0" destOrd="0" parTransId="{F03C0E16-22B1-4C61-8BC2-76EC003C2BBD}" sibTransId="{C61007D7-6896-4E44-8638-629566F3F5BA}"/>
    <dgm:cxn modelId="{C0020548-22EE-4ECF-B58D-B021DC6A02E5}" type="presOf" srcId="{D55E897B-A382-4BB8-9F51-9987AD93B617}" destId="{98C0682E-0F46-429E-AF8E-642C45A01345}" srcOrd="1" destOrd="0" presId="urn:microsoft.com/office/officeart/2005/8/layout/hList7#1"/>
    <dgm:cxn modelId="{C7F842AF-A712-4D49-9C52-A1AB1C4F5B95}" type="presOf" srcId="{0AA37D55-582B-4F85-B091-69F9446421F4}" destId="{AE923197-B3E1-403E-8C7A-10BEA72550FA}" srcOrd="0" destOrd="0" presId="urn:microsoft.com/office/officeart/2005/8/layout/hList7#1"/>
    <dgm:cxn modelId="{9E1666D9-507B-46C8-ADF2-A835C4DD4012}" type="presParOf" srcId="{2437A69B-4294-4D32-925B-B6761D5F7C25}" destId="{8ADC3586-4304-47E4-A4AC-116C24F9F7D1}" srcOrd="0" destOrd="0" presId="urn:microsoft.com/office/officeart/2005/8/layout/hList7#1"/>
    <dgm:cxn modelId="{43373742-9EB6-4A48-A12C-497E3C406A53}" type="presParOf" srcId="{2437A69B-4294-4D32-925B-B6761D5F7C25}" destId="{3E535B79-A075-4075-A949-000EC237FEA5}" srcOrd="1" destOrd="0" presId="urn:microsoft.com/office/officeart/2005/8/layout/hList7#1"/>
    <dgm:cxn modelId="{2D2166D5-14F0-4B16-95D6-052DBE6A4B29}" type="presParOf" srcId="{3E535B79-A075-4075-A949-000EC237FEA5}" destId="{798A67F2-7151-41B9-908F-3FC799E58E8B}" srcOrd="0" destOrd="0" presId="urn:microsoft.com/office/officeart/2005/8/layout/hList7#1"/>
    <dgm:cxn modelId="{7019C3A7-F53D-459E-852B-4A3D5BFE7535}" type="presParOf" srcId="{798A67F2-7151-41B9-908F-3FC799E58E8B}" destId="{A9DB3745-F23F-4559-BBFC-A1A531EB68C6}" srcOrd="0" destOrd="0" presId="urn:microsoft.com/office/officeart/2005/8/layout/hList7#1"/>
    <dgm:cxn modelId="{2B552A30-B663-4DF2-8C8C-1E614658BD55}" type="presParOf" srcId="{798A67F2-7151-41B9-908F-3FC799E58E8B}" destId="{39D894ED-2D46-4C54-84E1-EBED2A54BEE2}" srcOrd="1" destOrd="0" presId="urn:microsoft.com/office/officeart/2005/8/layout/hList7#1"/>
    <dgm:cxn modelId="{417562B4-8D47-4983-A257-0C36B510211B}" type="presParOf" srcId="{798A67F2-7151-41B9-908F-3FC799E58E8B}" destId="{B9563E25-2C2D-46D6-954A-58A6A9236193}" srcOrd="2" destOrd="0" presId="urn:microsoft.com/office/officeart/2005/8/layout/hList7#1"/>
    <dgm:cxn modelId="{C25A884E-325E-4950-B5D0-3860F6C8BA79}" type="presParOf" srcId="{798A67F2-7151-41B9-908F-3FC799E58E8B}" destId="{FFA5BB86-650E-4BAF-A65B-86DD497DC17F}" srcOrd="3" destOrd="0" presId="urn:microsoft.com/office/officeart/2005/8/layout/hList7#1"/>
    <dgm:cxn modelId="{E72303AD-373B-46F3-853A-0C9BC0CBA4AD}" type="presParOf" srcId="{3E535B79-A075-4075-A949-000EC237FEA5}" destId="{7E003DEE-B287-4800-BDC8-2A1B25A30716}" srcOrd="1" destOrd="0" presId="urn:microsoft.com/office/officeart/2005/8/layout/hList7#1"/>
    <dgm:cxn modelId="{406A9303-440A-469E-8A81-0C9ADA58AAAD}" type="presParOf" srcId="{3E535B79-A075-4075-A949-000EC237FEA5}" destId="{0277112C-BECC-4E50-BA4C-4A5F38B610A1}" srcOrd="2" destOrd="0" presId="urn:microsoft.com/office/officeart/2005/8/layout/hList7#1"/>
    <dgm:cxn modelId="{59388A94-3CFD-47E0-B5A8-EBEA19C271B0}" type="presParOf" srcId="{0277112C-BECC-4E50-BA4C-4A5F38B610A1}" destId="{621A5443-FAFB-4051-9E9C-BD7B975D81F1}" srcOrd="0" destOrd="0" presId="urn:microsoft.com/office/officeart/2005/8/layout/hList7#1"/>
    <dgm:cxn modelId="{88480C35-9B8F-41BC-ADD3-70266C7A1F3E}" type="presParOf" srcId="{0277112C-BECC-4E50-BA4C-4A5F38B610A1}" destId="{14E63D9C-F8C4-4C84-97E0-4D7153110B1C}" srcOrd="1" destOrd="0" presId="urn:microsoft.com/office/officeart/2005/8/layout/hList7#1"/>
    <dgm:cxn modelId="{29F03920-C900-4BEC-AEE3-3C8BBD1E6EB9}" type="presParOf" srcId="{0277112C-BECC-4E50-BA4C-4A5F38B610A1}" destId="{3BDD3C85-2704-4507-ACB1-13DEC912E822}" srcOrd="2" destOrd="0" presId="urn:microsoft.com/office/officeart/2005/8/layout/hList7#1"/>
    <dgm:cxn modelId="{0C1759A9-1EB9-4156-9681-590F585B6B72}" type="presParOf" srcId="{0277112C-BECC-4E50-BA4C-4A5F38B610A1}" destId="{1AE41193-59F1-4AA1-87D8-85865E26B690}" srcOrd="3" destOrd="0" presId="urn:microsoft.com/office/officeart/2005/8/layout/hList7#1"/>
    <dgm:cxn modelId="{B4521B1C-D55B-4DE9-BCEC-5CD5AA7DBD81}" type="presParOf" srcId="{3E535B79-A075-4075-A949-000EC237FEA5}" destId="{AE923197-B3E1-403E-8C7A-10BEA72550FA}" srcOrd="3" destOrd="0" presId="urn:microsoft.com/office/officeart/2005/8/layout/hList7#1"/>
    <dgm:cxn modelId="{E430C2F5-8F4B-4C48-A12E-9615445B4A6F}" type="presParOf" srcId="{3E535B79-A075-4075-A949-000EC237FEA5}" destId="{CBB84184-5BA7-4DAD-9C32-10B65F59B599}" srcOrd="4" destOrd="0" presId="urn:microsoft.com/office/officeart/2005/8/layout/hList7#1"/>
    <dgm:cxn modelId="{ECCB7C12-227E-4093-BDE8-750D81D390DF}" type="presParOf" srcId="{CBB84184-5BA7-4DAD-9C32-10B65F59B599}" destId="{41BEDDCA-377D-43E9-8F39-C375E79CE5E7}" srcOrd="0" destOrd="0" presId="urn:microsoft.com/office/officeart/2005/8/layout/hList7#1"/>
    <dgm:cxn modelId="{3A30795C-7E13-48A9-87D2-56AE741F001A}" type="presParOf" srcId="{CBB84184-5BA7-4DAD-9C32-10B65F59B599}" destId="{98C0682E-0F46-429E-AF8E-642C45A01345}" srcOrd="1" destOrd="0" presId="urn:microsoft.com/office/officeart/2005/8/layout/hList7#1"/>
    <dgm:cxn modelId="{EAA0D20D-B25F-4439-AC7B-D3D9B9CB1C49}" type="presParOf" srcId="{CBB84184-5BA7-4DAD-9C32-10B65F59B599}" destId="{C6687332-25F7-4F83-B996-710C371F2EE1}" srcOrd="2" destOrd="0" presId="urn:microsoft.com/office/officeart/2005/8/layout/hList7#1"/>
    <dgm:cxn modelId="{DE6C17E2-F349-44A7-A0EC-8CE2D154B877}" type="presParOf" srcId="{CBB84184-5BA7-4DAD-9C32-10B65F59B599}" destId="{8F5985F8-AAF2-442D-A3DE-793DE74F062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965050-F934-41C0-80C2-8AEEEB927D38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C6B8C0-0010-46A1-A90D-F48547A3A290}">
      <dgm:prSet/>
      <dgm:spPr/>
      <dgm:t>
        <a:bodyPr/>
        <a:lstStyle/>
        <a:p>
          <a:pPr rtl="0"/>
          <a:r>
            <a:rPr lang="ru-RU" dirty="0" smtClean="0"/>
            <a:t>Особенно в добывающей промышленности и инфраструктурных отраслях, если проект потенциально может оказать более широкие воздействия для общества в целом, раскрытие информации является важным средством для управления рисками, связанными с управлением. </a:t>
          </a:r>
          <a:endParaRPr lang="ru-RU" dirty="0"/>
        </a:p>
      </dgm:t>
    </dgm:pt>
    <dgm:pt modelId="{166CC2A5-560C-486C-BB41-6A9165EC70BA}" type="parTrans" cxnId="{0F04B358-211E-40BE-AB5A-E73C51D76E6A}">
      <dgm:prSet/>
      <dgm:spPr/>
      <dgm:t>
        <a:bodyPr/>
        <a:lstStyle/>
        <a:p>
          <a:endParaRPr lang="ru-RU"/>
        </a:p>
      </dgm:t>
    </dgm:pt>
    <dgm:pt modelId="{7BA5861E-E10A-4104-8F3A-51E5E0B1B840}" type="sibTrans" cxnId="{0F04B358-211E-40BE-AB5A-E73C51D76E6A}">
      <dgm:prSet/>
      <dgm:spPr/>
      <dgm:t>
        <a:bodyPr/>
        <a:lstStyle/>
        <a:p>
          <a:endParaRPr lang="ru-RU"/>
        </a:p>
      </dgm:t>
    </dgm:pt>
    <dgm:pt modelId="{A359029E-2926-4DEE-BE9E-8889EF144903}">
      <dgm:prSet/>
      <dgm:spPr/>
      <dgm:t>
        <a:bodyPr/>
        <a:lstStyle/>
        <a:p>
          <a:pPr rtl="0"/>
          <a:r>
            <a:rPr lang="ru-RU" dirty="0" smtClean="0"/>
            <a:t>Процесс консультаций должен быть соизмерим с рисками и воздействиями проекта и с обеспокоенностью, проявленной Затронутыми сообществами. </a:t>
          </a:r>
          <a:endParaRPr lang="ru-RU" dirty="0"/>
        </a:p>
      </dgm:t>
    </dgm:pt>
    <dgm:pt modelId="{7DAE4606-9440-4C03-9397-92F27138B04B}" type="parTrans" cxnId="{A3A243BB-AA95-47B7-878E-5713B9842B66}">
      <dgm:prSet/>
      <dgm:spPr/>
      <dgm:t>
        <a:bodyPr/>
        <a:lstStyle/>
        <a:p>
          <a:endParaRPr lang="ru-RU"/>
        </a:p>
      </dgm:t>
    </dgm:pt>
    <dgm:pt modelId="{3C5E42BF-7E92-40D7-8D99-C0BD5B672366}" type="sibTrans" cxnId="{A3A243BB-AA95-47B7-878E-5713B9842B66}">
      <dgm:prSet/>
      <dgm:spPr/>
      <dgm:t>
        <a:bodyPr/>
        <a:lstStyle/>
        <a:p>
          <a:endParaRPr lang="ru-RU"/>
        </a:p>
      </dgm:t>
    </dgm:pt>
    <dgm:pt modelId="{261C0AE0-C73B-45C7-96F6-86A03B3A355F}" type="pres">
      <dgm:prSet presAssocID="{3A965050-F934-41C0-80C2-8AEEEB927D3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DDC748-5BFF-4F24-AB2D-45BC4D2377D1}" type="pres">
      <dgm:prSet presAssocID="{9DC6B8C0-0010-46A1-A90D-F48547A3A290}" presName="root" presStyleCnt="0">
        <dgm:presLayoutVars>
          <dgm:chMax/>
          <dgm:chPref val="4"/>
        </dgm:presLayoutVars>
      </dgm:prSet>
      <dgm:spPr/>
    </dgm:pt>
    <dgm:pt modelId="{713C5B24-3111-4066-892F-0D53134D7CE4}" type="pres">
      <dgm:prSet presAssocID="{9DC6B8C0-0010-46A1-A90D-F48547A3A290}" presName="rootComposite" presStyleCnt="0">
        <dgm:presLayoutVars/>
      </dgm:prSet>
      <dgm:spPr/>
    </dgm:pt>
    <dgm:pt modelId="{732BC609-CFAF-4F60-88C9-771DBB7555A8}" type="pres">
      <dgm:prSet presAssocID="{9DC6B8C0-0010-46A1-A90D-F48547A3A290}" presName="rootText" presStyleLbl="node0" presStyleIdx="0" presStyleCnt="2" custScaleY="55048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928C1959-8B18-4D86-9FEB-D8ADB3B4F47B}" type="pres">
      <dgm:prSet presAssocID="{9DC6B8C0-0010-46A1-A90D-F48547A3A290}" presName="childShape" presStyleCnt="0">
        <dgm:presLayoutVars>
          <dgm:chMax val="0"/>
          <dgm:chPref val="0"/>
        </dgm:presLayoutVars>
      </dgm:prSet>
      <dgm:spPr/>
    </dgm:pt>
    <dgm:pt modelId="{D087D576-5493-47F5-A417-071DDA08F193}" type="pres">
      <dgm:prSet presAssocID="{A359029E-2926-4DEE-BE9E-8889EF144903}" presName="root" presStyleCnt="0">
        <dgm:presLayoutVars>
          <dgm:chMax/>
          <dgm:chPref val="4"/>
        </dgm:presLayoutVars>
      </dgm:prSet>
      <dgm:spPr/>
    </dgm:pt>
    <dgm:pt modelId="{51D264EE-BA6A-4735-951C-456ED4B50D71}" type="pres">
      <dgm:prSet presAssocID="{A359029E-2926-4DEE-BE9E-8889EF144903}" presName="rootComposite" presStyleCnt="0">
        <dgm:presLayoutVars/>
      </dgm:prSet>
      <dgm:spPr/>
    </dgm:pt>
    <dgm:pt modelId="{CDBC9520-94FA-43DA-AF72-7BBC6DC87FFB}" type="pres">
      <dgm:prSet presAssocID="{A359029E-2926-4DEE-BE9E-8889EF144903}" presName="rootText" presStyleLbl="node0" presStyleIdx="1" presStyleCnt="2" custScaleY="55048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AA2F7D7F-892E-421B-8D99-F5362AAD87DC}" type="pres">
      <dgm:prSet presAssocID="{A359029E-2926-4DEE-BE9E-8889EF144903}" presName="childShape" presStyleCnt="0">
        <dgm:presLayoutVars>
          <dgm:chMax val="0"/>
          <dgm:chPref val="0"/>
        </dgm:presLayoutVars>
      </dgm:prSet>
      <dgm:spPr/>
    </dgm:pt>
  </dgm:ptLst>
  <dgm:cxnLst>
    <dgm:cxn modelId="{83EF8F4D-6F33-49F1-8C7D-8A1685040809}" type="presOf" srcId="{A359029E-2926-4DEE-BE9E-8889EF144903}" destId="{CDBC9520-94FA-43DA-AF72-7BBC6DC87FFB}" srcOrd="0" destOrd="0" presId="urn:microsoft.com/office/officeart/2008/layout/PictureAccentList"/>
    <dgm:cxn modelId="{0F04B358-211E-40BE-AB5A-E73C51D76E6A}" srcId="{3A965050-F934-41C0-80C2-8AEEEB927D38}" destId="{9DC6B8C0-0010-46A1-A90D-F48547A3A290}" srcOrd="0" destOrd="0" parTransId="{166CC2A5-560C-486C-BB41-6A9165EC70BA}" sibTransId="{7BA5861E-E10A-4104-8F3A-51E5E0B1B840}"/>
    <dgm:cxn modelId="{59AF1DDF-F5F6-4413-9DC7-F30444F9B3F6}" type="presOf" srcId="{3A965050-F934-41C0-80C2-8AEEEB927D38}" destId="{261C0AE0-C73B-45C7-96F6-86A03B3A355F}" srcOrd="0" destOrd="0" presId="urn:microsoft.com/office/officeart/2008/layout/PictureAccentList"/>
    <dgm:cxn modelId="{238D271A-E5B6-4E03-90A3-9E29357DC1FC}" type="presOf" srcId="{9DC6B8C0-0010-46A1-A90D-F48547A3A290}" destId="{732BC609-CFAF-4F60-88C9-771DBB7555A8}" srcOrd="0" destOrd="0" presId="urn:microsoft.com/office/officeart/2008/layout/PictureAccentList"/>
    <dgm:cxn modelId="{A3A243BB-AA95-47B7-878E-5713B9842B66}" srcId="{3A965050-F934-41C0-80C2-8AEEEB927D38}" destId="{A359029E-2926-4DEE-BE9E-8889EF144903}" srcOrd="1" destOrd="0" parTransId="{7DAE4606-9440-4C03-9397-92F27138B04B}" sibTransId="{3C5E42BF-7E92-40D7-8D99-C0BD5B672366}"/>
    <dgm:cxn modelId="{7B836132-BD83-4D9F-929E-852DC45A4530}" type="presParOf" srcId="{261C0AE0-C73B-45C7-96F6-86A03B3A355F}" destId="{F4DDC748-5BFF-4F24-AB2D-45BC4D2377D1}" srcOrd="0" destOrd="0" presId="urn:microsoft.com/office/officeart/2008/layout/PictureAccentList"/>
    <dgm:cxn modelId="{FB480CBA-076F-429F-82C9-43FB9E3ED980}" type="presParOf" srcId="{F4DDC748-5BFF-4F24-AB2D-45BC4D2377D1}" destId="{713C5B24-3111-4066-892F-0D53134D7CE4}" srcOrd="0" destOrd="0" presId="urn:microsoft.com/office/officeart/2008/layout/PictureAccentList"/>
    <dgm:cxn modelId="{E63413B2-B7CE-4112-8A79-B4C8A7B5A807}" type="presParOf" srcId="{713C5B24-3111-4066-892F-0D53134D7CE4}" destId="{732BC609-CFAF-4F60-88C9-771DBB7555A8}" srcOrd="0" destOrd="0" presId="urn:microsoft.com/office/officeart/2008/layout/PictureAccentList"/>
    <dgm:cxn modelId="{165148E7-8864-4346-A7C1-2B33C8CE85E2}" type="presParOf" srcId="{F4DDC748-5BFF-4F24-AB2D-45BC4D2377D1}" destId="{928C1959-8B18-4D86-9FEB-D8ADB3B4F47B}" srcOrd="1" destOrd="0" presId="urn:microsoft.com/office/officeart/2008/layout/PictureAccentList"/>
    <dgm:cxn modelId="{30D5E39A-6F62-4294-AA16-E56430C81D66}" type="presParOf" srcId="{261C0AE0-C73B-45C7-96F6-86A03B3A355F}" destId="{D087D576-5493-47F5-A417-071DDA08F193}" srcOrd="1" destOrd="0" presId="urn:microsoft.com/office/officeart/2008/layout/PictureAccentList"/>
    <dgm:cxn modelId="{E674B99E-E0E1-4783-8F26-510827088201}" type="presParOf" srcId="{D087D576-5493-47F5-A417-071DDA08F193}" destId="{51D264EE-BA6A-4735-951C-456ED4B50D71}" srcOrd="0" destOrd="0" presId="urn:microsoft.com/office/officeart/2008/layout/PictureAccentList"/>
    <dgm:cxn modelId="{468AD7FD-B89B-4F6B-9906-86C0E7022326}" type="presParOf" srcId="{51D264EE-BA6A-4735-951C-456ED4B50D71}" destId="{CDBC9520-94FA-43DA-AF72-7BBC6DC87FFB}" srcOrd="0" destOrd="0" presId="urn:microsoft.com/office/officeart/2008/layout/PictureAccentList"/>
    <dgm:cxn modelId="{00B8FBA6-F538-4B46-89A0-C15DCAA6C41F}" type="presParOf" srcId="{D087D576-5493-47F5-A417-071DDA08F193}" destId="{AA2F7D7F-892E-421B-8D99-F5362AAD87D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5AEFB6-2AC8-444F-9959-5D14D2749839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76548CC-12F9-437B-9972-B886D525CCC7}">
      <dgm:prSet/>
      <dgm:spPr/>
      <dgm:t>
        <a:bodyPr/>
        <a:lstStyle/>
        <a:p>
          <a:pPr rtl="0"/>
          <a:r>
            <a:rPr lang="ru-RU" dirty="0" smtClean="0"/>
            <a:t>Результат плохого взаимодействия</a:t>
          </a:r>
          <a:endParaRPr lang="ru-RU" dirty="0"/>
        </a:p>
      </dgm:t>
    </dgm:pt>
    <dgm:pt modelId="{5075DBB9-6B76-48A0-AA9D-D7BA01AA0164}" type="parTrans" cxnId="{5B8DAB82-F261-40B8-9CDF-D468DE4D4858}">
      <dgm:prSet/>
      <dgm:spPr/>
      <dgm:t>
        <a:bodyPr/>
        <a:lstStyle/>
        <a:p>
          <a:endParaRPr lang="ru-RU"/>
        </a:p>
      </dgm:t>
    </dgm:pt>
    <dgm:pt modelId="{77B1B4A2-1019-4249-A6F9-11004632E227}" type="sibTrans" cxnId="{5B8DAB82-F261-40B8-9CDF-D468DE4D4858}">
      <dgm:prSet/>
      <dgm:spPr/>
      <dgm:t>
        <a:bodyPr/>
        <a:lstStyle/>
        <a:p>
          <a:endParaRPr lang="ru-RU"/>
        </a:p>
      </dgm:t>
    </dgm:pt>
    <dgm:pt modelId="{8E68B1A7-A4D4-4AF7-85DB-F465E8383A48}">
      <dgm:prSet/>
      <dgm:spPr/>
      <dgm:t>
        <a:bodyPr/>
        <a:lstStyle/>
        <a:p>
          <a:pPr rtl="0"/>
          <a:r>
            <a:rPr lang="ru-RU" dirty="0" smtClean="0"/>
            <a:t>Противостояние с общественностью</a:t>
          </a:r>
          <a:endParaRPr lang="ru-RU" dirty="0"/>
        </a:p>
      </dgm:t>
    </dgm:pt>
    <dgm:pt modelId="{D4BCB97B-5DEA-4372-8EBB-0AB22A5BDD8E}" type="parTrans" cxnId="{AB51A06C-B2DB-4590-B6BC-84EE39455C18}">
      <dgm:prSet/>
      <dgm:spPr/>
      <dgm:t>
        <a:bodyPr/>
        <a:lstStyle/>
        <a:p>
          <a:endParaRPr lang="ru-RU"/>
        </a:p>
      </dgm:t>
    </dgm:pt>
    <dgm:pt modelId="{DCF2191F-20E6-4F11-B994-23BE398BF332}" type="sibTrans" cxnId="{AB51A06C-B2DB-4590-B6BC-84EE39455C18}">
      <dgm:prSet/>
      <dgm:spPr/>
      <dgm:t>
        <a:bodyPr/>
        <a:lstStyle/>
        <a:p>
          <a:endParaRPr lang="ru-RU"/>
        </a:p>
      </dgm:t>
    </dgm:pt>
    <dgm:pt modelId="{DE372C38-44A5-489E-8086-BFC4F5EE1F37}">
      <dgm:prSet/>
      <dgm:spPr/>
      <dgm:t>
        <a:bodyPr/>
        <a:lstStyle/>
        <a:p>
          <a:pPr rtl="0"/>
          <a:r>
            <a:rPr lang="ru-RU" smtClean="0"/>
            <a:t>Негативное влияние на репутацию</a:t>
          </a:r>
          <a:endParaRPr lang="ru-RU"/>
        </a:p>
      </dgm:t>
    </dgm:pt>
    <dgm:pt modelId="{0A1670B7-5AFB-4696-BAA6-0B4AB3D0EDC1}" type="parTrans" cxnId="{2167DD76-23B9-4FAE-8D64-FCB8A66D04EF}">
      <dgm:prSet/>
      <dgm:spPr/>
      <dgm:t>
        <a:bodyPr/>
        <a:lstStyle/>
        <a:p>
          <a:endParaRPr lang="ru-RU"/>
        </a:p>
      </dgm:t>
    </dgm:pt>
    <dgm:pt modelId="{B0A13885-CB4E-4061-8139-42A2DC728630}" type="sibTrans" cxnId="{2167DD76-23B9-4FAE-8D64-FCB8A66D04EF}">
      <dgm:prSet/>
      <dgm:spPr/>
      <dgm:t>
        <a:bodyPr/>
        <a:lstStyle/>
        <a:p>
          <a:endParaRPr lang="ru-RU"/>
        </a:p>
      </dgm:t>
    </dgm:pt>
    <dgm:pt modelId="{ED1D53D1-FA70-4883-9790-A7AD4E2157F0}">
      <dgm:prSet/>
      <dgm:spPr/>
      <dgm:t>
        <a:bodyPr/>
        <a:lstStyle/>
        <a:p>
          <a:pPr rtl="0"/>
          <a:r>
            <a:rPr lang="ru-RU" smtClean="0"/>
            <a:t>Дополнительные затраты на исправление ситуации</a:t>
          </a:r>
          <a:endParaRPr lang="ru-RU"/>
        </a:p>
      </dgm:t>
    </dgm:pt>
    <dgm:pt modelId="{66A193BA-2F96-48A8-9594-36955DF8EACA}" type="parTrans" cxnId="{8C6F9570-E7AD-457D-86BC-A782AA572305}">
      <dgm:prSet/>
      <dgm:spPr/>
      <dgm:t>
        <a:bodyPr/>
        <a:lstStyle/>
        <a:p>
          <a:endParaRPr lang="ru-RU"/>
        </a:p>
      </dgm:t>
    </dgm:pt>
    <dgm:pt modelId="{CDD536FD-76F0-4704-8551-4EE6D4EEA585}" type="sibTrans" cxnId="{8C6F9570-E7AD-457D-86BC-A782AA572305}">
      <dgm:prSet/>
      <dgm:spPr/>
      <dgm:t>
        <a:bodyPr/>
        <a:lstStyle/>
        <a:p>
          <a:endParaRPr lang="ru-RU"/>
        </a:p>
      </dgm:t>
    </dgm:pt>
    <dgm:pt modelId="{5476A61D-9EDF-4780-B47D-A6024AFE5979}" type="pres">
      <dgm:prSet presAssocID="{CB5AEFB6-2AC8-444F-9959-5D14D274983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946AE3-6A9C-43D6-A5A6-DDBC8AB73151}" type="pres">
      <dgm:prSet presAssocID="{676548CC-12F9-437B-9972-B886D525CCC7}" presName="roof" presStyleLbl="dkBgShp" presStyleIdx="0" presStyleCnt="2"/>
      <dgm:spPr/>
      <dgm:t>
        <a:bodyPr/>
        <a:lstStyle/>
        <a:p>
          <a:endParaRPr lang="ru-RU"/>
        </a:p>
      </dgm:t>
    </dgm:pt>
    <dgm:pt modelId="{D96B2F7A-A2E5-43A4-9A62-C5F3281FB462}" type="pres">
      <dgm:prSet presAssocID="{676548CC-12F9-437B-9972-B886D525CCC7}" presName="pillars" presStyleCnt="0"/>
      <dgm:spPr/>
      <dgm:t>
        <a:bodyPr/>
        <a:lstStyle/>
        <a:p>
          <a:endParaRPr lang="ru-RU"/>
        </a:p>
      </dgm:t>
    </dgm:pt>
    <dgm:pt modelId="{7D295062-CECB-42B4-B7CB-93AF5C2E66F9}" type="pres">
      <dgm:prSet presAssocID="{676548CC-12F9-437B-9972-B886D525CCC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D6DFF-2920-4151-8B73-9FD41F266EA7}" type="pres">
      <dgm:prSet presAssocID="{DE372C38-44A5-489E-8086-BFC4F5EE1F3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D19B3-08A1-4DE8-A02B-0F72F56AAB33}" type="pres">
      <dgm:prSet presAssocID="{ED1D53D1-FA70-4883-9790-A7AD4E2157F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89FDE-F9C7-4211-A5E7-34E7B18B3AF1}" type="pres">
      <dgm:prSet presAssocID="{676548CC-12F9-437B-9972-B886D525CCC7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779BF0D7-1428-4DD3-803B-120C08BAB91C}" type="presOf" srcId="{676548CC-12F9-437B-9972-B886D525CCC7}" destId="{66946AE3-6A9C-43D6-A5A6-DDBC8AB73151}" srcOrd="0" destOrd="0" presId="urn:microsoft.com/office/officeart/2005/8/layout/hList3"/>
    <dgm:cxn modelId="{AB51A06C-B2DB-4590-B6BC-84EE39455C18}" srcId="{676548CC-12F9-437B-9972-B886D525CCC7}" destId="{8E68B1A7-A4D4-4AF7-85DB-F465E8383A48}" srcOrd="0" destOrd="0" parTransId="{D4BCB97B-5DEA-4372-8EBB-0AB22A5BDD8E}" sibTransId="{DCF2191F-20E6-4F11-B994-23BE398BF332}"/>
    <dgm:cxn modelId="{2167DD76-23B9-4FAE-8D64-FCB8A66D04EF}" srcId="{676548CC-12F9-437B-9972-B886D525CCC7}" destId="{DE372C38-44A5-489E-8086-BFC4F5EE1F37}" srcOrd="1" destOrd="0" parTransId="{0A1670B7-5AFB-4696-BAA6-0B4AB3D0EDC1}" sibTransId="{B0A13885-CB4E-4061-8139-42A2DC728630}"/>
    <dgm:cxn modelId="{8C6F9570-E7AD-457D-86BC-A782AA572305}" srcId="{676548CC-12F9-437B-9972-B886D525CCC7}" destId="{ED1D53D1-FA70-4883-9790-A7AD4E2157F0}" srcOrd="2" destOrd="0" parTransId="{66A193BA-2F96-48A8-9594-36955DF8EACA}" sibTransId="{CDD536FD-76F0-4704-8551-4EE6D4EEA585}"/>
    <dgm:cxn modelId="{0DFBC55C-28EE-4613-83FE-7449F7C8827F}" type="presOf" srcId="{CB5AEFB6-2AC8-444F-9959-5D14D2749839}" destId="{5476A61D-9EDF-4780-B47D-A6024AFE5979}" srcOrd="0" destOrd="0" presId="urn:microsoft.com/office/officeart/2005/8/layout/hList3"/>
    <dgm:cxn modelId="{CE41C6D3-8827-46D9-AB82-2825DA93390C}" type="presOf" srcId="{8E68B1A7-A4D4-4AF7-85DB-F465E8383A48}" destId="{7D295062-CECB-42B4-B7CB-93AF5C2E66F9}" srcOrd="0" destOrd="0" presId="urn:microsoft.com/office/officeart/2005/8/layout/hList3"/>
    <dgm:cxn modelId="{CA374BEA-EC2D-43FE-BE17-54DE66845C9B}" type="presOf" srcId="{DE372C38-44A5-489E-8086-BFC4F5EE1F37}" destId="{277D6DFF-2920-4151-8B73-9FD41F266EA7}" srcOrd="0" destOrd="0" presId="urn:microsoft.com/office/officeart/2005/8/layout/hList3"/>
    <dgm:cxn modelId="{2AB41674-97D1-4895-9CF5-8FB8E7AE2AD1}" type="presOf" srcId="{ED1D53D1-FA70-4883-9790-A7AD4E2157F0}" destId="{8B9D19B3-08A1-4DE8-A02B-0F72F56AAB33}" srcOrd="0" destOrd="0" presId="urn:microsoft.com/office/officeart/2005/8/layout/hList3"/>
    <dgm:cxn modelId="{5B8DAB82-F261-40B8-9CDF-D468DE4D4858}" srcId="{CB5AEFB6-2AC8-444F-9959-5D14D2749839}" destId="{676548CC-12F9-437B-9972-B886D525CCC7}" srcOrd="0" destOrd="0" parTransId="{5075DBB9-6B76-48A0-AA9D-D7BA01AA0164}" sibTransId="{77B1B4A2-1019-4249-A6F9-11004632E227}"/>
    <dgm:cxn modelId="{7F3E907D-6C76-4EB8-A142-4C16642889D7}" type="presParOf" srcId="{5476A61D-9EDF-4780-B47D-A6024AFE5979}" destId="{66946AE3-6A9C-43D6-A5A6-DDBC8AB73151}" srcOrd="0" destOrd="0" presId="urn:microsoft.com/office/officeart/2005/8/layout/hList3"/>
    <dgm:cxn modelId="{67D651D5-4650-4A53-908F-C1F8CA93E6D5}" type="presParOf" srcId="{5476A61D-9EDF-4780-B47D-A6024AFE5979}" destId="{D96B2F7A-A2E5-43A4-9A62-C5F3281FB462}" srcOrd="1" destOrd="0" presId="urn:microsoft.com/office/officeart/2005/8/layout/hList3"/>
    <dgm:cxn modelId="{2843DB70-125E-4AB5-A4B5-279F2DE5FA47}" type="presParOf" srcId="{D96B2F7A-A2E5-43A4-9A62-C5F3281FB462}" destId="{7D295062-CECB-42B4-B7CB-93AF5C2E66F9}" srcOrd="0" destOrd="0" presId="urn:microsoft.com/office/officeart/2005/8/layout/hList3"/>
    <dgm:cxn modelId="{342A36AD-97A7-4023-9DE5-49E69270B9F7}" type="presParOf" srcId="{D96B2F7A-A2E5-43A4-9A62-C5F3281FB462}" destId="{277D6DFF-2920-4151-8B73-9FD41F266EA7}" srcOrd="1" destOrd="0" presId="urn:microsoft.com/office/officeart/2005/8/layout/hList3"/>
    <dgm:cxn modelId="{767DBB67-18B5-46E3-A1A5-B17517594DAB}" type="presParOf" srcId="{D96B2F7A-A2E5-43A4-9A62-C5F3281FB462}" destId="{8B9D19B3-08A1-4DE8-A02B-0F72F56AAB33}" srcOrd="2" destOrd="0" presId="urn:microsoft.com/office/officeart/2005/8/layout/hList3"/>
    <dgm:cxn modelId="{A4AA99C0-21E4-4C7C-ABE1-C079D532C531}" type="presParOf" srcId="{5476A61D-9EDF-4780-B47D-A6024AFE5979}" destId="{37189FDE-F9C7-4211-A5E7-34E7B18B3AF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A89E5A-A681-4341-B8F6-C5EA6F198683}" type="doc">
      <dgm:prSet loTypeId="urn:microsoft.com/office/officeart/2005/8/layout/chevron1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38C39-DD65-44B4-9293-ED2078E725D3}">
      <dgm:prSet/>
      <dgm:spPr/>
      <dgm:t>
        <a:bodyPr/>
        <a:lstStyle/>
        <a:p>
          <a:pPr rtl="0"/>
          <a:r>
            <a:rPr lang="ru-RU" dirty="0" smtClean="0"/>
            <a:t>Выявление проблемных вопросов касающихся ООС и взаимодействия с обществом</a:t>
          </a:r>
          <a:endParaRPr lang="ru-RU" dirty="0"/>
        </a:p>
      </dgm:t>
    </dgm:pt>
    <dgm:pt modelId="{F5237C8B-9F3D-4C71-9B76-E01096A7C0B8}" type="parTrans" cxnId="{916E962A-69C1-45CD-B335-95FE3336EC26}">
      <dgm:prSet/>
      <dgm:spPr/>
      <dgm:t>
        <a:bodyPr/>
        <a:lstStyle/>
        <a:p>
          <a:endParaRPr lang="ru-RU"/>
        </a:p>
      </dgm:t>
    </dgm:pt>
    <dgm:pt modelId="{04246E89-788A-4DB9-BFB4-7E8B06C31666}" type="sibTrans" cxnId="{916E962A-69C1-45CD-B335-95FE3336EC26}">
      <dgm:prSet/>
      <dgm:spPr/>
      <dgm:t>
        <a:bodyPr/>
        <a:lstStyle/>
        <a:p>
          <a:endParaRPr lang="ru-RU"/>
        </a:p>
      </dgm:t>
    </dgm:pt>
    <dgm:pt modelId="{8A843C10-02DD-44FE-A2C4-0C3771468B59}">
      <dgm:prSet/>
      <dgm:spPr/>
      <dgm:t>
        <a:bodyPr/>
        <a:lstStyle/>
        <a:p>
          <a:pPr rtl="0"/>
          <a:r>
            <a:rPr lang="ru-RU" smtClean="0"/>
            <a:t>Экологический аудит</a:t>
          </a:r>
          <a:endParaRPr lang="ru-RU"/>
        </a:p>
      </dgm:t>
    </dgm:pt>
    <dgm:pt modelId="{DC2A2C25-4FB8-4D72-8383-59AE7ACF348E}" type="parTrans" cxnId="{A5CD80A2-EB34-4A3C-84C2-4C31384ABF66}">
      <dgm:prSet/>
      <dgm:spPr/>
      <dgm:t>
        <a:bodyPr/>
        <a:lstStyle/>
        <a:p>
          <a:endParaRPr lang="ru-RU"/>
        </a:p>
      </dgm:t>
    </dgm:pt>
    <dgm:pt modelId="{BF2C0BF6-6EF7-4521-904E-7C7BE03D3AE9}" type="sibTrans" cxnId="{A5CD80A2-EB34-4A3C-84C2-4C31384ABF66}">
      <dgm:prSet/>
      <dgm:spPr/>
      <dgm:t>
        <a:bodyPr/>
        <a:lstStyle/>
        <a:p>
          <a:endParaRPr lang="ru-RU"/>
        </a:p>
      </dgm:t>
    </dgm:pt>
    <dgm:pt modelId="{3AE5C91B-DAF7-4B46-863E-3AAF48CD4D14}" type="pres">
      <dgm:prSet presAssocID="{D3A89E5A-A681-4341-B8F6-C5EA6F1986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3CCF2-2276-462E-8567-7E2FD5C43708}" type="pres">
      <dgm:prSet presAssocID="{AEC38C39-DD65-44B4-9293-ED2078E725D3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C6AD2-E925-4859-9BE6-5A78BFAEC6CC}" type="pres">
      <dgm:prSet presAssocID="{04246E89-788A-4DB9-BFB4-7E8B06C31666}" presName="parTxOnlySpace" presStyleCnt="0"/>
      <dgm:spPr/>
      <dgm:t>
        <a:bodyPr/>
        <a:lstStyle/>
        <a:p>
          <a:endParaRPr lang="ru-RU"/>
        </a:p>
      </dgm:t>
    </dgm:pt>
    <dgm:pt modelId="{7D610C09-B953-4034-ABF5-AA890D57EA05}" type="pres">
      <dgm:prSet presAssocID="{8A843C10-02DD-44FE-A2C4-0C3771468B59}" presName="parTxOnly" presStyleLbl="node1" presStyleIdx="1" presStyleCnt="2" custScaleX="98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1BF93B-8610-435C-84FB-AEE2C6129200}" type="presOf" srcId="{8A843C10-02DD-44FE-A2C4-0C3771468B59}" destId="{7D610C09-B953-4034-ABF5-AA890D57EA05}" srcOrd="0" destOrd="0" presId="urn:microsoft.com/office/officeart/2005/8/layout/chevron1"/>
    <dgm:cxn modelId="{A5CD80A2-EB34-4A3C-84C2-4C31384ABF66}" srcId="{D3A89E5A-A681-4341-B8F6-C5EA6F198683}" destId="{8A843C10-02DD-44FE-A2C4-0C3771468B59}" srcOrd="1" destOrd="0" parTransId="{DC2A2C25-4FB8-4D72-8383-59AE7ACF348E}" sibTransId="{BF2C0BF6-6EF7-4521-904E-7C7BE03D3AE9}"/>
    <dgm:cxn modelId="{93767999-4401-4231-9306-97A01433FC82}" type="presOf" srcId="{AEC38C39-DD65-44B4-9293-ED2078E725D3}" destId="{3043CCF2-2276-462E-8567-7E2FD5C43708}" srcOrd="0" destOrd="0" presId="urn:microsoft.com/office/officeart/2005/8/layout/chevron1"/>
    <dgm:cxn modelId="{144C5295-055A-4906-88A8-B32640C3A22E}" type="presOf" srcId="{D3A89E5A-A681-4341-B8F6-C5EA6F198683}" destId="{3AE5C91B-DAF7-4B46-863E-3AAF48CD4D14}" srcOrd="0" destOrd="0" presId="urn:microsoft.com/office/officeart/2005/8/layout/chevron1"/>
    <dgm:cxn modelId="{916E962A-69C1-45CD-B335-95FE3336EC26}" srcId="{D3A89E5A-A681-4341-B8F6-C5EA6F198683}" destId="{AEC38C39-DD65-44B4-9293-ED2078E725D3}" srcOrd="0" destOrd="0" parTransId="{F5237C8B-9F3D-4C71-9B76-E01096A7C0B8}" sibTransId="{04246E89-788A-4DB9-BFB4-7E8B06C31666}"/>
    <dgm:cxn modelId="{BB65EBC7-6E7C-45A2-B4A2-B0C486EE892B}" type="presParOf" srcId="{3AE5C91B-DAF7-4B46-863E-3AAF48CD4D14}" destId="{3043CCF2-2276-462E-8567-7E2FD5C43708}" srcOrd="0" destOrd="0" presId="urn:microsoft.com/office/officeart/2005/8/layout/chevron1"/>
    <dgm:cxn modelId="{775BB206-36BA-4928-8530-78B83C8B8636}" type="presParOf" srcId="{3AE5C91B-DAF7-4B46-863E-3AAF48CD4D14}" destId="{795C6AD2-E925-4859-9BE6-5A78BFAEC6CC}" srcOrd="1" destOrd="0" presId="urn:microsoft.com/office/officeart/2005/8/layout/chevron1"/>
    <dgm:cxn modelId="{C52D9D06-F41E-4C63-9568-653EF61024F0}" type="presParOf" srcId="{3AE5C91B-DAF7-4B46-863E-3AAF48CD4D14}" destId="{7D610C09-B953-4034-ABF5-AA890D57EA0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F26B8BC-D297-4A89-9D65-96CEBEC3FAE5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AC2B69-0841-4A58-B18D-C30CDB13A7B0}">
      <dgm:prSet/>
      <dgm:spPr/>
      <dgm:t>
        <a:bodyPr/>
        <a:lstStyle/>
        <a:p>
          <a:pPr rtl="0"/>
          <a:r>
            <a:rPr lang="ru-RU" dirty="0" smtClean="0"/>
            <a:t>Экологический аудит</a:t>
          </a:r>
          <a:endParaRPr lang="ru-RU" dirty="0"/>
        </a:p>
      </dgm:t>
    </dgm:pt>
    <dgm:pt modelId="{B1864B04-3A26-4518-9A78-B318425A9143}" type="parTrans" cxnId="{DD36982F-F5A9-4308-B9AD-A2B8CC0958C8}">
      <dgm:prSet/>
      <dgm:spPr/>
      <dgm:t>
        <a:bodyPr/>
        <a:lstStyle/>
        <a:p>
          <a:endParaRPr lang="ru-RU"/>
        </a:p>
      </dgm:t>
    </dgm:pt>
    <dgm:pt modelId="{14E88510-79F8-470D-A8C9-9C3B5E12AA87}" type="sibTrans" cxnId="{DD36982F-F5A9-4308-B9AD-A2B8CC0958C8}">
      <dgm:prSet/>
      <dgm:spPr/>
      <dgm:t>
        <a:bodyPr/>
        <a:lstStyle/>
        <a:p>
          <a:endParaRPr lang="ru-RU"/>
        </a:p>
      </dgm:t>
    </dgm:pt>
    <dgm:pt modelId="{5121647A-E4BD-4EDC-9E2A-575E120F0FF9}">
      <dgm:prSet/>
      <dgm:spPr/>
      <dgm:t>
        <a:bodyPr/>
        <a:lstStyle/>
        <a:p>
          <a:pPr rtl="0"/>
          <a:r>
            <a:rPr lang="ru-RU" dirty="0" smtClean="0"/>
            <a:t>Содействие в построении системы управления экологическими и технологическими рисками</a:t>
          </a:r>
          <a:endParaRPr lang="ru-RU" dirty="0"/>
        </a:p>
      </dgm:t>
    </dgm:pt>
    <dgm:pt modelId="{D099EDE8-775F-494F-8471-5F37C9D1E138}" type="parTrans" cxnId="{1234D49D-57BB-40C6-8D45-BA808036C405}">
      <dgm:prSet/>
      <dgm:spPr/>
      <dgm:t>
        <a:bodyPr/>
        <a:lstStyle/>
        <a:p>
          <a:endParaRPr lang="ru-RU"/>
        </a:p>
      </dgm:t>
    </dgm:pt>
    <dgm:pt modelId="{1B4377D5-B310-491E-B9EB-2B4E94C182D6}" type="sibTrans" cxnId="{1234D49D-57BB-40C6-8D45-BA808036C405}">
      <dgm:prSet/>
      <dgm:spPr/>
      <dgm:t>
        <a:bodyPr/>
        <a:lstStyle/>
        <a:p>
          <a:endParaRPr lang="ru-RU"/>
        </a:p>
      </dgm:t>
    </dgm:pt>
    <dgm:pt modelId="{C4D3AA40-4396-43C4-A747-03CBE9A8F809}">
      <dgm:prSet/>
      <dgm:spPr/>
      <dgm:t>
        <a:bodyPr/>
        <a:lstStyle/>
        <a:p>
          <a:pPr rtl="0"/>
          <a:r>
            <a:rPr lang="ru-RU" dirty="0" smtClean="0"/>
            <a:t>Интеграция систем экологического менеджмента в корпоративную систему управления</a:t>
          </a:r>
          <a:endParaRPr lang="ru-RU" dirty="0"/>
        </a:p>
      </dgm:t>
    </dgm:pt>
    <dgm:pt modelId="{CD47C4E3-51F2-4414-85FD-53AE08348610}" type="parTrans" cxnId="{F632273B-5815-4646-9CEB-188AFECE5581}">
      <dgm:prSet/>
      <dgm:spPr/>
      <dgm:t>
        <a:bodyPr/>
        <a:lstStyle/>
        <a:p>
          <a:endParaRPr lang="ru-RU"/>
        </a:p>
      </dgm:t>
    </dgm:pt>
    <dgm:pt modelId="{71CA50AC-680F-44BC-849C-55B72CB73C1C}" type="sibTrans" cxnId="{F632273B-5815-4646-9CEB-188AFECE5581}">
      <dgm:prSet/>
      <dgm:spPr/>
      <dgm:t>
        <a:bodyPr/>
        <a:lstStyle/>
        <a:p>
          <a:endParaRPr lang="ru-RU"/>
        </a:p>
      </dgm:t>
    </dgm:pt>
    <dgm:pt modelId="{80B34A86-609B-4562-8033-0C7EBD264E3B}">
      <dgm:prSet/>
      <dgm:spPr/>
      <dgm:t>
        <a:bodyPr/>
        <a:lstStyle/>
        <a:p>
          <a:pPr rtl="0"/>
          <a:r>
            <a:rPr lang="ru-RU" smtClean="0"/>
            <a:t>Подтверждение соблюдения требований в области ООС, анализ рисков и платежей</a:t>
          </a:r>
          <a:endParaRPr lang="ru-RU"/>
        </a:p>
      </dgm:t>
    </dgm:pt>
    <dgm:pt modelId="{04ECA0AE-221D-4970-9DDE-3C3E52F08DAA}" type="parTrans" cxnId="{8046703E-BB82-46E1-BD3F-1D63F1E15B17}">
      <dgm:prSet/>
      <dgm:spPr/>
      <dgm:t>
        <a:bodyPr/>
        <a:lstStyle/>
        <a:p>
          <a:endParaRPr lang="ru-RU"/>
        </a:p>
      </dgm:t>
    </dgm:pt>
    <dgm:pt modelId="{724E50FE-7EC7-4FB7-B5AE-0E11C49BF40A}" type="sibTrans" cxnId="{8046703E-BB82-46E1-BD3F-1D63F1E15B17}">
      <dgm:prSet/>
      <dgm:spPr/>
      <dgm:t>
        <a:bodyPr/>
        <a:lstStyle/>
        <a:p>
          <a:endParaRPr lang="ru-RU"/>
        </a:p>
      </dgm:t>
    </dgm:pt>
    <dgm:pt modelId="{27AE6A03-032A-4371-9C08-7F909C63D8A5}">
      <dgm:prSet/>
      <dgm:spPr/>
      <dgm:t>
        <a:bodyPr/>
        <a:lstStyle/>
        <a:p>
          <a:pPr rtl="0"/>
          <a:r>
            <a:rPr lang="ru-RU" dirty="0" smtClean="0"/>
            <a:t>Рекомендации и план корректирующих действий</a:t>
          </a:r>
          <a:endParaRPr lang="ru-RU" dirty="0"/>
        </a:p>
      </dgm:t>
    </dgm:pt>
    <dgm:pt modelId="{6ACC36A1-1EE6-4E49-8107-5843F26A5374}" type="parTrans" cxnId="{F76FD3DD-C8D4-4E39-B486-7A60AE7F5F79}">
      <dgm:prSet/>
      <dgm:spPr/>
      <dgm:t>
        <a:bodyPr/>
        <a:lstStyle/>
        <a:p>
          <a:endParaRPr lang="ru-RU"/>
        </a:p>
      </dgm:t>
    </dgm:pt>
    <dgm:pt modelId="{805D1DF3-846A-4AAB-987C-8217BE845B39}" type="sibTrans" cxnId="{F76FD3DD-C8D4-4E39-B486-7A60AE7F5F79}">
      <dgm:prSet/>
      <dgm:spPr/>
      <dgm:t>
        <a:bodyPr/>
        <a:lstStyle/>
        <a:p>
          <a:endParaRPr lang="ru-RU"/>
        </a:p>
      </dgm:t>
    </dgm:pt>
    <dgm:pt modelId="{964132F4-B106-47CC-8215-5CCFB2E770EE}" type="pres">
      <dgm:prSet presAssocID="{BF26B8BC-D297-4A89-9D65-96CEBEC3FAE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860911-40A7-4559-B48C-DE57347EDECB}" type="pres">
      <dgm:prSet presAssocID="{BF26B8BC-D297-4A89-9D65-96CEBEC3FAE5}" presName="matrix" presStyleCnt="0"/>
      <dgm:spPr/>
    </dgm:pt>
    <dgm:pt modelId="{C6CF82E4-9F63-4FC4-90C9-4C789610E858}" type="pres">
      <dgm:prSet presAssocID="{BF26B8BC-D297-4A89-9D65-96CEBEC3FAE5}" presName="tile1" presStyleLbl="node1" presStyleIdx="0" presStyleCnt="4"/>
      <dgm:spPr/>
      <dgm:t>
        <a:bodyPr/>
        <a:lstStyle/>
        <a:p>
          <a:endParaRPr lang="ru-RU"/>
        </a:p>
      </dgm:t>
    </dgm:pt>
    <dgm:pt modelId="{B264F2E0-30CA-4F2F-82E5-4F4AFA426521}" type="pres">
      <dgm:prSet presAssocID="{BF26B8BC-D297-4A89-9D65-96CEBEC3FAE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D1A06-4DAF-4EB0-9AAE-53FECAA99032}" type="pres">
      <dgm:prSet presAssocID="{BF26B8BC-D297-4A89-9D65-96CEBEC3FAE5}" presName="tile2" presStyleLbl="node1" presStyleIdx="1" presStyleCnt="4" custLinFactNeighborX="-65"/>
      <dgm:spPr/>
      <dgm:t>
        <a:bodyPr/>
        <a:lstStyle/>
        <a:p>
          <a:endParaRPr lang="ru-RU"/>
        </a:p>
      </dgm:t>
    </dgm:pt>
    <dgm:pt modelId="{3C7BBA5C-0DE8-4D33-B9EE-7F388C1F053A}" type="pres">
      <dgm:prSet presAssocID="{BF26B8BC-D297-4A89-9D65-96CEBEC3FAE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7DD3C-E61F-429F-9D70-7617D49DA712}" type="pres">
      <dgm:prSet presAssocID="{BF26B8BC-D297-4A89-9D65-96CEBEC3FAE5}" presName="tile3" presStyleLbl="node1" presStyleIdx="2" presStyleCnt="4"/>
      <dgm:spPr/>
      <dgm:t>
        <a:bodyPr/>
        <a:lstStyle/>
        <a:p>
          <a:endParaRPr lang="ru-RU"/>
        </a:p>
      </dgm:t>
    </dgm:pt>
    <dgm:pt modelId="{2FCCF093-BACD-4F2D-8AB7-3033236A4B91}" type="pres">
      <dgm:prSet presAssocID="{BF26B8BC-D297-4A89-9D65-96CEBEC3FAE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79697-425F-4535-95CF-4176D971F9C4}" type="pres">
      <dgm:prSet presAssocID="{BF26B8BC-D297-4A89-9D65-96CEBEC3FAE5}" presName="tile4" presStyleLbl="node1" presStyleIdx="3" presStyleCnt="4" custScaleX="102997" custLinFactNeighborX="-1750" custLinFactNeighborY="-94"/>
      <dgm:spPr/>
      <dgm:t>
        <a:bodyPr/>
        <a:lstStyle/>
        <a:p>
          <a:endParaRPr lang="ru-RU"/>
        </a:p>
      </dgm:t>
    </dgm:pt>
    <dgm:pt modelId="{E5CCD2C3-B638-451F-A77D-A31277AC0C21}" type="pres">
      <dgm:prSet presAssocID="{BF26B8BC-D297-4A89-9D65-96CEBEC3FAE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8AACC-AB9C-4417-BAF6-1AB5573703F3}" type="pres">
      <dgm:prSet presAssocID="{BF26B8BC-D297-4A89-9D65-96CEBEC3FAE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5BF77-8928-4FA7-8505-A7BCF95D99A9}" type="presOf" srcId="{80B34A86-609B-4562-8033-0C7EBD264E3B}" destId="{73D7DD3C-E61F-429F-9D70-7617D49DA712}" srcOrd="0" destOrd="0" presId="urn:microsoft.com/office/officeart/2005/8/layout/matrix1"/>
    <dgm:cxn modelId="{6D356BFE-56EE-4AE0-ACEC-026A18E62D85}" type="presOf" srcId="{27AE6A03-032A-4371-9C08-7F909C63D8A5}" destId="{68D79697-425F-4535-95CF-4176D971F9C4}" srcOrd="0" destOrd="0" presId="urn:microsoft.com/office/officeart/2005/8/layout/matrix1"/>
    <dgm:cxn modelId="{181410F8-7195-462B-A565-340D63E3C60E}" type="presOf" srcId="{5121647A-E4BD-4EDC-9E2A-575E120F0FF9}" destId="{B264F2E0-30CA-4F2F-82E5-4F4AFA426521}" srcOrd="1" destOrd="0" presId="urn:microsoft.com/office/officeart/2005/8/layout/matrix1"/>
    <dgm:cxn modelId="{DD36982F-F5A9-4308-B9AD-A2B8CC0958C8}" srcId="{BF26B8BC-D297-4A89-9D65-96CEBEC3FAE5}" destId="{96AC2B69-0841-4A58-B18D-C30CDB13A7B0}" srcOrd="0" destOrd="0" parTransId="{B1864B04-3A26-4518-9A78-B318425A9143}" sibTransId="{14E88510-79F8-470D-A8C9-9C3B5E12AA87}"/>
    <dgm:cxn modelId="{50CFF0E4-577D-4D9A-A16B-B5BC07538921}" type="presOf" srcId="{BF26B8BC-D297-4A89-9D65-96CEBEC3FAE5}" destId="{964132F4-B106-47CC-8215-5CCFB2E770EE}" srcOrd="0" destOrd="0" presId="urn:microsoft.com/office/officeart/2005/8/layout/matrix1"/>
    <dgm:cxn modelId="{A7FA1811-F7EC-4FF6-9F7A-DE03C42FB510}" type="presOf" srcId="{C4D3AA40-4396-43C4-A747-03CBE9A8F809}" destId="{3C7BBA5C-0DE8-4D33-B9EE-7F388C1F053A}" srcOrd="1" destOrd="0" presId="urn:microsoft.com/office/officeart/2005/8/layout/matrix1"/>
    <dgm:cxn modelId="{C35DC320-3664-4257-85E3-BC3C50D1CCEF}" type="presOf" srcId="{96AC2B69-0841-4A58-B18D-C30CDB13A7B0}" destId="{9F78AACC-AB9C-4417-BAF6-1AB5573703F3}" srcOrd="0" destOrd="0" presId="urn:microsoft.com/office/officeart/2005/8/layout/matrix1"/>
    <dgm:cxn modelId="{0F3D1CC9-8F23-4D53-BA41-7F7D36DAB732}" type="presOf" srcId="{80B34A86-609B-4562-8033-0C7EBD264E3B}" destId="{2FCCF093-BACD-4F2D-8AB7-3033236A4B91}" srcOrd="1" destOrd="0" presId="urn:microsoft.com/office/officeart/2005/8/layout/matrix1"/>
    <dgm:cxn modelId="{1234D49D-57BB-40C6-8D45-BA808036C405}" srcId="{96AC2B69-0841-4A58-B18D-C30CDB13A7B0}" destId="{5121647A-E4BD-4EDC-9E2A-575E120F0FF9}" srcOrd="0" destOrd="0" parTransId="{D099EDE8-775F-494F-8471-5F37C9D1E138}" sibTransId="{1B4377D5-B310-491E-B9EB-2B4E94C182D6}"/>
    <dgm:cxn modelId="{586E168F-AF8A-4637-A0A3-773DDD5FD569}" type="presOf" srcId="{27AE6A03-032A-4371-9C08-7F909C63D8A5}" destId="{E5CCD2C3-B638-451F-A77D-A31277AC0C21}" srcOrd="1" destOrd="0" presId="urn:microsoft.com/office/officeart/2005/8/layout/matrix1"/>
    <dgm:cxn modelId="{2F41E35C-9766-44EF-9968-FA9542934C1D}" type="presOf" srcId="{C4D3AA40-4396-43C4-A747-03CBE9A8F809}" destId="{26ED1A06-4DAF-4EB0-9AAE-53FECAA99032}" srcOrd="0" destOrd="0" presId="urn:microsoft.com/office/officeart/2005/8/layout/matrix1"/>
    <dgm:cxn modelId="{8046703E-BB82-46E1-BD3F-1D63F1E15B17}" srcId="{96AC2B69-0841-4A58-B18D-C30CDB13A7B0}" destId="{80B34A86-609B-4562-8033-0C7EBD264E3B}" srcOrd="2" destOrd="0" parTransId="{04ECA0AE-221D-4970-9DDE-3C3E52F08DAA}" sibTransId="{724E50FE-7EC7-4FB7-B5AE-0E11C49BF40A}"/>
    <dgm:cxn modelId="{7999AB68-C1AB-4F2C-A83F-22AD58C3DAF4}" type="presOf" srcId="{5121647A-E4BD-4EDC-9E2A-575E120F0FF9}" destId="{C6CF82E4-9F63-4FC4-90C9-4C789610E858}" srcOrd="0" destOrd="0" presId="urn:microsoft.com/office/officeart/2005/8/layout/matrix1"/>
    <dgm:cxn modelId="{F632273B-5815-4646-9CEB-188AFECE5581}" srcId="{96AC2B69-0841-4A58-B18D-C30CDB13A7B0}" destId="{C4D3AA40-4396-43C4-A747-03CBE9A8F809}" srcOrd="1" destOrd="0" parTransId="{CD47C4E3-51F2-4414-85FD-53AE08348610}" sibTransId="{71CA50AC-680F-44BC-849C-55B72CB73C1C}"/>
    <dgm:cxn modelId="{F76FD3DD-C8D4-4E39-B486-7A60AE7F5F79}" srcId="{96AC2B69-0841-4A58-B18D-C30CDB13A7B0}" destId="{27AE6A03-032A-4371-9C08-7F909C63D8A5}" srcOrd="3" destOrd="0" parTransId="{6ACC36A1-1EE6-4E49-8107-5843F26A5374}" sibTransId="{805D1DF3-846A-4AAB-987C-8217BE845B39}"/>
    <dgm:cxn modelId="{88699955-456E-4D8A-B36F-7E8618CBCC72}" type="presParOf" srcId="{964132F4-B106-47CC-8215-5CCFB2E770EE}" destId="{AB860911-40A7-4559-B48C-DE57347EDECB}" srcOrd="0" destOrd="0" presId="urn:microsoft.com/office/officeart/2005/8/layout/matrix1"/>
    <dgm:cxn modelId="{E96E1236-2A8A-4AE3-944F-A430FC3A779C}" type="presParOf" srcId="{AB860911-40A7-4559-B48C-DE57347EDECB}" destId="{C6CF82E4-9F63-4FC4-90C9-4C789610E858}" srcOrd="0" destOrd="0" presId="urn:microsoft.com/office/officeart/2005/8/layout/matrix1"/>
    <dgm:cxn modelId="{897D0407-67DD-4B5C-A66A-A471955FA57A}" type="presParOf" srcId="{AB860911-40A7-4559-B48C-DE57347EDECB}" destId="{B264F2E0-30CA-4F2F-82E5-4F4AFA426521}" srcOrd="1" destOrd="0" presId="urn:microsoft.com/office/officeart/2005/8/layout/matrix1"/>
    <dgm:cxn modelId="{EB6E0A38-AAB2-4FE4-B4B4-D32B430CE02A}" type="presParOf" srcId="{AB860911-40A7-4559-B48C-DE57347EDECB}" destId="{26ED1A06-4DAF-4EB0-9AAE-53FECAA99032}" srcOrd="2" destOrd="0" presId="urn:microsoft.com/office/officeart/2005/8/layout/matrix1"/>
    <dgm:cxn modelId="{9D65CA7C-9F56-457C-8562-A1B5644011FA}" type="presParOf" srcId="{AB860911-40A7-4559-B48C-DE57347EDECB}" destId="{3C7BBA5C-0DE8-4D33-B9EE-7F388C1F053A}" srcOrd="3" destOrd="0" presId="urn:microsoft.com/office/officeart/2005/8/layout/matrix1"/>
    <dgm:cxn modelId="{8016668A-88A7-4BCC-8428-5927DFC4CDD2}" type="presParOf" srcId="{AB860911-40A7-4559-B48C-DE57347EDECB}" destId="{73D7DD3C-E61F-429F-9D70-7617D49DA712}" srcOrd="4" destOrd="0" presId="urn:microsoft.com/office/officeart/2005/8/layout/matrix1"/>
    <dgm:cxn modelId="{74A1571A-42AC-4250-A159-AE1D70D15472}" type="presParOf" srcId="{AB860911-40A7-4559-B48C-DE57347EDECB}" destId="{2FCCF093-BACD-4F2D-8AB7-3033236A4B91}" srcOrd="5" destOrd="0" presId="urn:microsoft.com/office/officeart/2005/8/layout/matrix1"/>
    <dgm:cxn modelId="{7CE4B42D-1193-4115-B6B2-0F6F20B695FC}" type="presParOf" srcId="{AB860911-40A7-4559-B48C-DE57347EDECB}" destId="{68D79697-425F-4535-95CF-4176D971F9C4}" srcOrd="6" destOrd="0" presId="urn:microsoft.com/office/officeart/2005/8/layout/matrix1"/>
    <dgm:cxn modelId="{4DCB45A2-F7A3-4311-A11F-12154EFDB38C}" type="presParOf" srcId="{AB860911-40A7-4559-B48C-DE57347EDECB}" destId="{E5CCD2C3-B638-451F-A77D-A31277AC0C21}" srcOrd="7" destOrd="0" presId="urn:microsoft.com/office/officeart/2005/8/layout/matrix1"/>
    <dgm:cxn modelId="{F55BBAD3-2ADE-43BD-9380-373302F9DA8B}" type="presParOf" srcId="{964132F4-B106-47CC-8215-5CCFB2E770EE}" destId="{9F78AACC-AB9C-4417-BAF6-1AB5573703F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2F96CDC-DB6C-4772-A15F-B86D77E6FD4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84A78-D602-4836-8A0B-A3DE3B70A371}">
      <dgm:prSet/>
      <dgm:spPr/>
      <dgm:t>
        <a:bodyPr/>
        <a:lstStyle/>
        <a:p>
          <a:pPr rtl="0"/>
          <a:r>
            <a:rPr lang="ru-RU" dirty="0" smtClean="0"/>
            <a:t>Отсутствие у предприятия-водопользователя нормативов предельно допустимого сброса и разрешительной документации при пользовании водным объектом</a:t>
          </a:r>
          <a:endParaRPr lang="ru-RU" dirty="0"/>
        </a:p>
      </dgm:t>
    </dgm:pt>
    <dgm:pt modelId="{1C0CDF4A-CCDC-44B9-8EA7-566C4919159A}" type="parTrans" cxnId="{61CB46B1-E089-45E0-9956-B7AA17864BE4}">
      <dgm:prSet/>
      <dgm:spPr/>
      <dgm:t>
        <a:bodyPr/>
        <a:lstStyle/>
        <a:p>
          <a:endParaRPr lang="ru-RU"/>
        </a:p>
      </dgm:t>
    </dgm:pt>
    <dgm:pt modelId="{46700436-05EE-41F7-B8B2-D25B98349DD4}" type="sibTrans" cxnId="{61CB46B1-E089-45E0-9956-B7AA17864BE4}">
      <dgm:prSet/>
      <dgm:spPr/>
      <dgm:t>
        <a:bodyPr/>
        <a:lstStyle/>
        <a:p>
          <a:endParaRPr lang="ru-RU"/>
        </a:p>
      </dgm:t>
    </dgm:pt>
    <dgm:pt modelId="{EDE6DBC8-65D7-47DE-BC67-09B4E80104EF}">
      <dgm:prSet custT="1"/>
      <dgm:spPr/>
      <dgm:t>
        <a:bodyPr/>
        <a:lstStyle/>
        <a:p>
          <a:pPr rtl="0"/>
          <a:r>
            <a:rPr lang="ru-RU" sz="2400" dirty="0" smtClean="0"/>
            <a:t>Незнание </a:t>
          </a:r>
          <a:r>
            <a:rPr lang="ru-RU" sz="2400" dirty="0" err="1" smtClean="0"/>
            <a:t>законода-тельства</a:t>
          </a:r>
          <a:r>
            <a:rPr lang="ru-RU" sz="1900" dirty="0" smtClean="0"/>
            <a:t> </a:t>
          </a:r>
          <a:endParaRPr lang="ru-RU" sz="1900" dirty="0"/>
        </a:p>
      </dgm:t>
    </dgm:pt>
    <dgm:pt modelId="{AD1F2D41-F5AB-495D-864A-643E6ECF5691}" type="parTrans" cxnId="{D51CEBD0-5349-4019-80C9-3CDE183823A1}">
      <dgm:prSet/>
      <dgm:spPr/>
      <dgm:t>
        <a:bodyPr/>
        <a:lstStyle/>
        <a:p>
          <a:endParaRPr lang="ru-RU"/>
        </a:p>
      </dgm:t>
    </dgm:pt>
    <dgm:pt modelId="{B79047F9-C9DE-492A-AAE7-36BD2150F06E}" type="sibTrans" cxnId="{D51CEBD0-5349-4019-80C9-3CDE183823A1}">
      <dgm:prSet/>
      <dgm:spPr/>
      <dgm:t>
        <a:bodyPr/>
        <a:lstStyle/>
        <a:p>
          <a:endParaRPr lang="ru-RU"/>
        </a:p>
      </dgm:t>
    </dgm:pt>
    <dgm:pt modelId="{0A77330A-95DC-45D9-95C1-8A694B592367}">
      <dgm:prSet custT="1"/>
      <dgm:spPr/>
      <dgm:t>
        <a:bodyPr/>
        <a:lstStyle/>
        <a:p>
          <a:pPr rtl="0"/>
          <a:r>
            <a:rPr lang="ru-RU" sz="1600" dirty="0" smtClean="0"/>
            <a:t>Сознательно, когда предприятие не хочет нести затраты на разработку документации </a:t>
          </a:r>
          <a:endParaRPr lang="ru-RU" sz="1600" dirty="0"/>
        </a:p>
      </dgm:t>
    </dgm:pt>
    <dgm:pt modelId="{32284CEA-4E93-458A-B496-0A4325723451}" type="parTrans" cxnId="{CBDAFD48-941B-4A1F-BED3-FAEE470CE01E}">
      <dgm:prSet/>
      <dgm:spPr/>
      <dgm:t>
        <a:bodyPr/>
        <a:lstStyle/>
        <a:p>
          <a:endParaRPr lang="ru-RU"/>
        </a:p>
      </dgm:t>
    </dgm:pt>
    <dgm:pt modelId="{D9080792-57F2-4690-90BA-318E95BC1903}" type="sibTrans" cxnId="{CBDAFD48-941B-4A1F-BED3-FAEE470CE01E}">
      <dgm:prSet/>
      <dgm:spPr/>
      <dgm:t>
        <a:bodyPr/>
        <a:lstStyle/>
        <a:p>
          <a:endParaRPr lang="ru-RU"/>
        </a:p>
      </dgm:t>
    </dgm:pt>
    <dgm:pt modelId="{871EC35A-E76F-45C6-91D9-CF86FBBAEF72}">
      <dgm:prSet/>
      <dgm:spPr/>
      <dgm:t>
        <a:bodyPr/>
        <a:lstStyle/>
        <a:p>
          <a:pPr rtl="0"/>
          <a:r>
            <a:rPr lang="ru-RU" dirty="0" smtClean="0"/>
            <a:t>Высокие издержки согласования - долгий путь согласования, предпочитая «договориться» при проверках</a:t>
          </a:r>
          <a:endParaRPr lang="ru-RU" dirty="0"/>
        </a:p>
      </dgm:t>
    </dgm:pt>
    <dgm:pt modelId="{A401A505-817D-45B1-906D-E6B6DD6CDC0C}" type="parTrans" cxnId="{057CDEDA-8FA1-4ABF-8C4B-038878E65448}">
      <dgm:prSet/>
      <dgm:spPr/>
      <dgm:t>
        <a:bodyPr/>
        <a:lstStyle/>
        <a:p>
          <a:endParaRPr lang="ru-RU"/>
        </a:p>
      </dgm:t>
    </dgm:pt>
    <dgm:pt modelId="{309BE0CE-D98E-40F5-B7CB-17D4A2C22842}" type="sibTrans" cxnId="{057CDEDA-8FA1-4ABF-8C4B-038878E65448}">
      <dgm:prSet/>
      <dgm:spPr/>
      <dgm:t>
        <a:bodyPr/>
        <a:lstStyle/>
        <a:p>
          <a:endParaRPr lang="ru-RU"/>
        </a:p>
      </dgm:t>
    </dgm:pt>
    <dgm:pt modelId="{1EACBBAD-7CD7-4812-88D0-51372209F6BB}">
      <dgm:prSet custT="1"/>
      <dgm:spPr/>
      <dgm:t>
        <a:bodyPr/>
        <a:lstStyle/>
        <a:p>
          <a:pPr rtl="0"/>
          <a:r>
            <a:rPr lang="ru-RU" sz="2400" dirty="0" smtClean="0"/>
            <a:t>Пробелы в </a:t>
          </a:r>
          <a:r>
            <a:rPr lang="ru-RU" sz="2400" dirty="0" err="1" smtClean="0"/>
            <a:t>законода-тельстве</a:t>
          </a:r>
          <a:endParaRPr lang="ru-RU" sz="2400" dirty="0"/>
        </a:p>
      </dgm:t>
    </dgm:pt>
    <dgm:pt modelId="{15D6DD75-A9DA-43AF-9A23-C3B8D6CC9AAF}" type="parTrans" cxnId="{D5E7F0A6-C065-4F7F-BFAC-253A20D7DFAF}">
      <dgm:prSet/>
      <dgm:spPr/>
      <dgm:t>
        <a:bodyPr/>
        <a:lstStyle/>
        <a:p>
          <a:endParaRPr lang="ru-RU"/>
        </a:p>
      </dgm:t>
    </dgm:pt>
    <dgm:pt modelId="{708349FE-67C8-40CA-810B-177C6EC0C6A6}" type="sibTrans" cxnId="{D5E7F0A6-C065-4F7F-BFAC-253A20D7DFAF}">
      <dgm:prSet/>
      <dgm:spPr/>
      <dgm:t>
        <a:bodyPr/>
        <a:lstStyle/>
        <a:p>
          <a:endParaRPr lang="ru-RU"/>
        </a:p>
      </dgm:t>
    </dgm:pt>
    <dgm:pt modelId="{1967AEF7-C95C-44B9-B9B3-F1DAAE8D263E}" type="pres">
      <dgm:prSet presAssocID="{72F96CDC-DB6C-4772-A15F-B86D77E6FD4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2C090A6-3540-4C05-8E3F-85EA1698FC3D}" type="pres">
      <dgm:prSet presAssocID="{E1884A78-D602-4836-8A0B-A3DE3B70A371}" presName="vertOne" presStyleCnt="0"/>
      <dgm:spPr/>
    </dgm:pt>
    <dgm:pt modelId="{6BF23913-3766-4DC2-B0A2-9FF76F6238B2}" type="pres">
      <dgm:prSet presAssocID="{E1884A78-D602-4836-8A0B-A3DE3B70A37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4AFED-FC64-4FE1-80BD-7B0CB7056DAD}" type="pres">
      <dgm:prSet presAssocID="{E1884A78-D602-4836-8A0B-A3DE3B70A371}" presName="parTransOne" presStyleCnt="0"/>
      <dgm:spPr/>
    </dgm:pt>
    <dgm:pt modelId="{D799D3D1-35C6-46B7-840F-60DC1C0DC6EA}" type="pres">
      <dgm:prSet presAssocID="{E1884A78-D602-4836-8A0B-A3DE3B70A371}" presName="horzOne" presStyleCnt="0"/>
      <dgm:spPr/>
    </dgm:pt>
    <dgm:pt modelId="{8B8ED1E8-0394-4AB6-AF00-EA6EAD2BF0D7}" type="pres">
      <dgm:prSet presAssocID="{EDE6DBC8-65D7-47DE-BC67-09B4E80104EF}" presName="vertTwo" presStyleCnt="0"/>
      <dgm:spPr/>
    </dgm:pt>
    <dgm:pt modelId="{1A3331CB-6B52-4F01-A576-E6F2B58C7F0A}" type="pres">
      <dgm:prSet presAssocID="{EDE6DBC8-65D7-47DE-BC67-09B4E80104EF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EA9278-8ADD-41DA-85B2-EC69FB3F025F}" type="pres">
      <dgm:prSet presAssocID="{EDE6DBC8-65D7-47DE-BC67-09B4E80104EF}" presName="horzTwo" presStyleCnt="0"/>
      <dgm:spPr/>
    </dgm:pt>
    <dgm:pt modelId="{2048596A-F402-4AD1-B97D-F02A2758C0D0}" type="pres">
      <dgm:prSet presAssocID="{B79047F9-C9DE-492A-AAE7-36BD2150F06E}" presName="sibSpaceTwo" presStyleCnt="0"/>
      <dgm:spPr/>
    </dgm:pt>
    <dgm:pt modelId="{BB024182-728F-43A4-B0B5-31D5D9D80574}" type="pres">
      <dgm:prSet presAssocID="{0A77330A-95DC-45D9-95C1-8A694B592367}" presName="vertTwo" presStyleCnt="0"/>
      <dgm:spPr/>
    </dgm:pt>
    <dgm:pt modelId="{1CA6DD34-0E48-40A9-902A-3E227390B3F2}" type="pres">
      <dgm:prSet presAssocID="{0A77330A-95DC-45D9-95C1-8A694B592367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5EEA4C-3C00-452F-8274-03D4D6BC34E2}" type="pres">
      <dgm:prSet presAssocID="{0A77330A-95DC-45D9-95C1-8A694B592367}" presName="horzTwo" presStyleCnt="0"/>
      <dgm:spPr/>
    </dgm:pt>
    <dgm:pt modelId="{ED46B729-EA05-4F28-9C89-E356C7FED4C1}" type="pres">
      <dgm:prSet presAssocID="{D9080792-57F2-4690-90BA-318E95BC1903}" presName="sibSpaceTwo" presStyleCnt="0"/>
      <dgm:spPr/>
    </dgm:pt>
    <dgm:pt modelId="{E6FDE569-4DC4-4BA5-86A5-0162AA33F9D9}" type="pres">
      <dgm:prSet presAssocID="{871EC35A-E76F-45C6-91D9-CF86FBBAEF72}" presName="vertTwo" presStyleCnt="0"/>
      <dgm:spPr/>
    </dgm:pt>
    <dgm:pt modelId="{70A0F99E-9CB2-4E30-8BDD-87459D30422A}" type="pres">
      <dgm:prSet presAssocID="{871EC35A-E76F-45C6-91D9-CF86FBBAEF7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724751-C830-4FA0-AE40-81227C5568C5}" type="pres">
      <dgm:prSet presAssocID="{871EC35A-E76F-45C6-91D9-CF86FBBAEF72}" presName="horzTwo" presStyleCnt="0"/>
      <dgm:spPr/>
    </dgm:pt>
    <dgm:pt modelId="{67E29620-5B7B-4A42-B4F5-DF9A95F4DF0E}" type="pres">
      <dgm:prSet presAssocID="{309BE0CE-D98E-40F5-B7CB-17D4A2C22842}" presName="sibSpaceTwo" presStyleCnt="0"/>
      <dgm:spPr/>
    </dgm:pt>
    <dgm:pt modelId="{F12A9E8F-1DD5-4361-A0BF-30FE5A1F6F3D}" type="pres">
      <dgm:prSet presAssocID="{1EACBBAD-7CD7-4812-88D0-51372209F6BB}" presName="vertTwo" presStyleCnt="0"/>
      <dgm:spPr/>
    </dgm:pt>
    <dgm:pt modelId="{0FC21D96-106E-4CAC-9E8A-EAC3D4B227AD}" type="pres">
      <dgm:prSet presAssocID="{1EACBBAD-7CD7-4812-88D0-51372209F6BB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AE8789-934D-4686-A3F0-334B95855593}" type="pres">
      <dgm:prSet presAssocID="{1EACBBAD-7CD7-4812-88D0-51372209F6BB}" presName="horzTwo" presStyleCnt="0"/>
      <dgm:spPr/>
    </dgm:pt>
  </dgm:ptLst>
  <dgm:cxnLst>
    <dgm:cxn modelId="{94CD6027-F1EB-4EE6-B402-F22F2AE258CF}" type="presOf" srcId="{871EC35A-E76F-45C6-91D9-CF86FBBAEF72}" destId="{70A0F99E-9CB2-4E30-8BDD-87459D30422A}" srcOrd="0" destOrd="0" presId="urn:microsoft.com/office/officeart/2005/8/layout/hierarchy4"/>
    <dgm:cxn modelId="{D5E7F0A6-C065-4F7F-BFAC-253A20D7DFAF}" srcId="{E1884A78-D602-4836-8A0B-A3DE3B70A371}" destId="{1EACBBAD-7CD7-4812-88D0-51372209F6BB}" srcOrd="3" destOrd="0" parTransId="{15D6DD75-A9DA-43AF-9A23-C3B8D6CC9AAF}" sibTransId="{708349FE-67C8-40CA-810B-177C6EC0C6A6}"/>
    <dgm:cxn modelId="{5340E481-A65A-4F59-B358-8F308527FA44}" type="presOf" srcId="{1EACBBAD-7CD7-4812-88D0-51372209F6BB}" destId="{0FC21D96-106E-4CAC-9E8A-EAC3D4B227AD}" srcOrd="0" destOrd="0" presId="urn:microsoft.com/office/officeart/2005/8/layout/hierarchy4"/>
    <dgm:cxn modelId="{61CB46B1-E089-45E0-9956-B7AA17864BE4}" srcId="{72F96CDC-DB6C-4772-A15F-B86D77E6FD4C}" destId="{E1884A78-D602-4836-8A0B-A3DE3B70A371}" srcOrd="0" destOrd="0" parTransId="{1C0CDF4A-CCDC-44B9-8EA7-566C4919159A}" sibTransId="{46700436-05EE-41F7-B8B2-D25B98349DD4}"/>
    <dgm:cxn modelId="{CBDAFD48-941B-4A1F-BED3-FAEE470CE01E}" srcId="{E1884A78-D602-4836-8A0B-A3DE3B70A371}" destId="{0A77330A-95DC-45D9-95C1-8A694B592367}" srcOrd="1" destOrd="0" parTransId="{32284CEA-4E93-458A-B496-0A4325723451}" sibTransId="{D9080792-57F2-4690-90BA-318E95BC1903}"/>
    <dgm:cxn modelId="{96FB0849-22B6-45AB-A419-C4AB0A6AF633}" type="presOf" srcId="{0A77330A-95DC-45D9-95C1-8A694B592367}" destId="{1CA6DD34-0E48-40A9-902A-3E227390B3F2}" srcOrd="0" destOrd="0" presId="urn:microsoft.com/office/officeart/2005/8/layout/hierarchy4"/>
    <dgm:cxn modelId="{8D0B7274-9980-40BA-B516-ED215F0B9D7C}" type="presOf" srcId="{72F96CDC-DB6C-4772-A15F-B86D77E6FD4C}" destId="{1967AEF7-C95C-44B9-B9B3-F1DAAE8D263E}" srcOrd="0" destOrd="0" presId="urn:microsoft.com/office/officeart/2005/8/layout/hierarchy4"/>
    <dgm:cxn modelId="{3C44FEB8-CF0F-429F-97A9-D920C2A04A14}" type="presOf" srcId="{E1884A78-D602-4836-8A0B-A3DE3B70A371}" destId="{6BF23913-3766-4DC2-B0A2-9FF76F6238B2}" srcOrd="0" destOrd="0" presId="urn:microsoft.com/office/officeart/2005/8/layout/hierarchy4"/>
    <dgm:cxn modelId="{D51CEBD0-5349-4019-80C9-3CDE183823A1}" srcId="{E1884A78-D602-4836-8A0B-A3DE3B70A371}" destId="{EDE6DBC8-65D7-47DE-BC67-09B4E80104EF}" srcOrd="0" destOrd="0" parTransId="{AD1F2D41-F5AB-495D-864A-643E6ECF5691}" sibTransId="{B79047F9-C9DE-492A-AAE7-36BD2150F06E}"/>
    <dgm:cxn modelId="{F816E168-29C3-4846-91D3-C83F15B3CFBF}" type="presOf" srcId="{EDE6DBC8-65D7-47DE-BC67-09B4E80104EF}" destId="{1A3331CB-6B52-4F01-A576-E6F2B58C7F0A}" srcOrd="0" destOrd="0" presId="urn:microsoft.com/office/officeart/2005/8/layout/hierarchy4"/>
    <dgm:cxn modelId="{057CDEDA-8FA1-4ABF-8C4B-038878E65448}" srcId="{E1884A78-D602-4836-8A0B-A3DE3B70A371}" destId="{871EC35A-E76F-45C6-91D9-CF86FBBAEF72}" srcOrd="2" destOrd="0" parTransId="{A401A505-817D-45B1-906D-E6B6DD6CDC0C}" sibTransId="{309BE0CE-D98E-40F5-B7CB-17D4A2C22842}"/>
    <dgm:cxn modelId="{5108606D-540B-46ED-9727-6997A20DBBF7}" type="presParOf" srcId="{1967AEF7-C95C-44B9-B9B3-F1DAAE8D263E}" destId="{72C090A6-3540-4C05-8E3F-85EA1698FC3D}" srcOrd="0" destOrd="0" presId="urn:microsoft.com/office/officeart/2005/8/layout/hierarchy4"/>
    <dgm:cxn modelId="{52CF0987-0CD4-47DF-93A7-567F1E723858}" type="presParOf" srcId="{72C090A6-3540-4C05-8E3F-85EA1698FC3D}" destId="{6BF23913-3766-4DC2-B0A2-9FF76F6238B2}" srcOrd="0" destOrd="0" presId="urn:microsoft.com/office/officeart/2005/8/layout/hierarchy4"/>
    <dgm:cxn modelId="{7092C98C-CE07-4F76-8530-FFB8F4BB615F}" type="presParOf" srcId="{72C090A6-3540-4C05-8E3F-85EA1698FC3D}" destId="{3A34AFED-FC64-4FE1-80BD-7B0CB7056DAD}" srcOrd="1" destOrd="0" presId="urn:microsoft.com/office/officeart/2005/8/layout/hierarchy4"/>
    <dgm:cxn modelId="{1141DD6C-705D-4696-9067-9464C0F34802}" type="presParOf" srcId="{72C090A6-3540-4C05-8E3F-85EA1698FC3D}" destId="{D799D3D1-35C6-46B7-840F-60DC1C0DC6EA}" srcOrd="2" destOrd="0" presId="urn:microsoft.com/office/officeart/2005/8/layout/hierarchy4"/>
    <dgm:cxn modelId="{920D3F31-9511-40F7-B661-1CB9292C9259}" type="presParOf" srcId="{D799D3D1-35C6-46B7-840F-60DC1C0DC6EA}" destId="{8B8ED1E8-0394-4AB6-AF00-EA6EAD2BF0D7}" srcOrd="0" destOrd="0" presId="urn:microsoft.com/office/officeart/2005/8/layout/hierarchy4"/>
    <dgm:cxn modelId="{115FD7B3-ADBE-4CCE-837D-F96595980F74}" type="presParOf" srcId="{8B8ED1E8-0394-4AB6-AF00-EA6EAD2BF0D7}" destId="{1A3331CB-6B52-4F01-A576-E6F2B58C7F0A}" srcOrd="0" destOrd="0" presId="urn:microsoft.com/office/officeart/2005/8/layout/hierarchy4"/>
    <dgm:cxn modelId="{E715E7E3-0A68-49BC-90E3-F117C7668855}" type="presParOf" srcId="{8B8ED1E8-0394-4AB6-AF00-EA6EAD2BF0D7}" destId="{76EA9278-8ADD-41DA-85B2-EC69FB3F025F}" srcOrd="1" destOrd="0" presId="urn:microsoft.com/office/officeart/2005/8/layout/hierarchy4"/>
    <dgm:cxn modelId="{2A9BE2D7-582D-4E79-83B7-5ACD88F87590}" type="presParOf" srcId="{D799D3D1-35C6-46B7-840F-60DC1C0DC6EA}" destId="{2048596A-F402-4AD1-B97D-F02A2758C0D0}" srcOrd="1" destOrd="0" presId="urn:microsoft.com/office/officeart/2005/8/layout/hierarchy4"/>
    <dgm:cxn modelId="{7FFE41A8-8D2A-4270-B9E5-57E2E3740E6B}" type="presParOf" srcId="{D799D3D1-35C6-46B7-840F-60DC1C0DC6EA}" destId="{BB024182-728F-43A4-B0B5-31D5D9D80574}" srcOrd="2" destOrd="0" presId="urn:microsoft.com/office/officeart/2005/8/layout/hierarchy4"/>
    <dgm:cxn modelId="{AA78692F-0BF8-4676-BC4B-5865B7EF8607}" type="presParOf" srcId="{BB024182-728F-43A4-B0B5-31D5D9D80574}" destId="{1CA6DD34-0E48-40A9-902A-3E227390B3F2}" srcOrd="0" destOrd="0" presId="urn:microsoft.com/office/officeart/2005/8/layout/hierarchy4"/>
    <dgm:cxn modelId="{CD0A1AC9-D3CF-4691-95F5-E6ABDFD0FE5B}" type="presParOf" srcId="{BB024182-728F-43A4-B0B5-31D5D9D80574}" destId="{1C5EEA4C-3C00-452F-8274-03D4D6BC34E2}" srcOrd="1" destOrd="0" presId="urn:microsoft.com/office/officeart/2005/8/layout/hierarchy4"/>
    <dgm:cxn modelId="{653A9630-48F4-4F51-9C1D-C38BEEAC64E4}" type="presParOf" srcId="{D799D3D1-35C6-46B7-840F-60DC1C0DC6EA}" destId="{ED46B729-EA05-4F28-9C89-E356C7FED4C1}" srcOrd="3" destOrd="0" presId="urn:microsoft.com/office/officeart/2005/8/layout/hierarchy4"/>
    <dgm:cxn modelId="{732B9E46-727E-4CC4-B5A1-B4B91AFC76AF}" type="presParOf" srcId="{D799D3D1-35C6-46B7-840F-60DC1C0DC6EA}" destId="{E6FDE569-4DC4-4BA5-86A5-0162AA33F9D9}" srcOrd="4" destOrd="0" presId="urn:microsoft.com/office/officeart/2005/8/layout/hierarchy4"/>
    <dgm:cxn modelId="{4364C392-ED11-4CFB-A683-E0DFF7D66A52}" type="presParOf" srcId="{E6FDE569-4DC4-4BA5-86A5-0162AA33F9D9}" destId="{70A0F99E-9CB2-4E30-8BDD-87459D30422A}" srcOrd="0" destOrd="0" presId="urn:microsoft.com/office/officeart/2005/8/layout/hierarchy4"/>
    <dgm:cxn modelId="{EA597D5D-2099-4F86-BA9A-348F45D1E074}" type="presParOf" srcId="{E6FDE569-4DC4-4BA5-86A5-0162AA33F9D9}" destId="{E2724751-C830-4FA0-AE40-81227C5568C5}" srcOrd="1" destOrd="0" presId="urn:microsoft.com/office/officeart/2005/8/layout/hierarchy4"/>
    <dgm:cxn modelId="{FAD7C95F-0698-4085-8D8E-4816BFEC0556}" type="presParOf" srcId="{D799D3D1-35C6-46B7-840F-60DC1C0DC6EA}" destId="{67E29620-5B7B-4A42-B4F5-DF9A95F4DF0E}" srcOrd="5" destOrd="0" presId="urn:microsoft.com/office/officeart/2005/8/layout/hierarchy4"/>
    <dgm:cxn modelId="{20D8E9F1-CCBB-4D2E-A24D-F25B0B4BCAED}" type="presParOf" srcId="{D799D3D1-35C6-46B7-840F-60DC1C0DC6EA}" destId="{F12A9E8F-1DD5-4361-A0BF-30FE5A1F6F3D}" srcOrd="6" destOrd="0" presId="urn:microsoft.com/office/officeart/2005/8/layout/hierarchy4"/>
    <dgm:cxn modelId="{5BF7C9DE-B2E4-4712-8115-EA5092D70C62}" type="presParOf" srcId="{F12A9E8F-1DD5-4361-A0BF-30FE5A1F6F3D}" destId="{0FC21D96-106E-4CAC-9E8A-EAC3D4B227AD}" srcOrd="0" destOrd="0" presId="urn:microsoft.com/office/officeart/2005/8/layout/hierarchy4"/>
    <dgm:cxn modelId="{07674A26-D786-4819-8CB0-FE19B5C92E56}" type="presParOf" srcId="{F12A9E8F-1DD5-4361-A0BF-30FE5A1F6F3D}" destId="{CFAE8789-934D-4686-A3F0-334B9585559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695F8C8-75C9-427E-BF87-EB57EEEDBC3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079443-A7AB-44F5-B9D0-CE0D2CA8A359}">
      <dgm:prSet custT="1"/>
      <dgm:spPr/>
      <dgm:t>
        <a:bodyPr/>
        <a:lstStyle/>
        <a:p>
          <a:pPr rtl="0"/>
          <a:r>
            <a:rPr lang="ru-RU" sz="2000" dirty="0" smtClean="0"/>
            <a:t>Отсутствие правового регулирования</a:t>
          </a:r>
          <a:endParaRPr lang="ru-RU" sz="2000" dirty="0"/>
        </a:p>
      </dgm:t>
    </dgm:pt>
    <dgm:pt modelId="{77A46A58-2F30-46F5-90DA-4963884BEA8E}" type="parTrans" cxnId="{01ED3CF7-1430-4E70-BE76-2AA6DC052F19}">
      <dgm:prSet/>
      <dgm:spPr/>
      <dgm:t>
        <a:bodyPr/>
        <a:lstStyle/>
        <a:p>
          <a:endParaRPr lang="ru-RU"/>
        </a:p>
      </dgm:t>
    </dgm:pt>
    <dgm:pt modelId="{265A8518-2E25-4578-90DC-061880FBEE07}" type="sibTrans" cxnId="{01ED3CF7-1430-4E70-BE76-2AA6DC052F19}">
      <dgm:prSet/>
      <dgm:spPr/>
      <dgm:t>
        <a:bodyPr/>
        <a:lstStyle/>
        <a:p>
          <a:endParaRPr lang="ru-RU"/>
        </a:p>
      </dgm:t>
    </dgm:pt>
    <dgm:pt modelId="{A807E74A-F019-4169-BE69-2EC71C321AE3}">
      <dgm:prSet/>
      <dgm:spPr/>
      <dgm:t>
        <a:bodyPr/>
        <a:lstStyle/>
        <a:p>
          <a:pPr rtl="0"/>
          <a:r>
            <a:rPr lang="ru-RU" dirty="0" smtClean="0"/>
            <a:t>Промышленные предприятия, которые не укладываются в действующие нормативы по загрязнениям, получают разрешение на так называемые «лимиты» в обмен на планы предприятия снизить воздействие на окружающую среду. </a:t>
          </a:r>
          <a:endParaRPr lang="ru-RU" dirty="0"/>
        </a:p>
      </dgm:t>
    </dgm:pt>
    <dgm:pt modelId="{0A68F407-C686-4D35-989C-31373E4F5E8E}" type="parTrans" cxnId="{BAA14E49-946F-40A5-99C6-78404A79DEA7}">
      <dgm:prSet/>
      <dgm:spPr/>
      <dgm:t>
        <a:bodyPr/>
        <a:lstStyle/>
        <a:p>
          <a:endParaRPr lang="ru-RU"/>
        </a:p>
      </dgm:t>
    </dgm:pt>
    <dgm:pt modelId="{911EEE49-3255-4742-97CC-88392C03FDA9}" type="sibTrans" cxnId="{BAA14E49-946F-40A5-99C6-78404A79DEA7}">
      <dgm:prSet/>
      <dgm:spPr/>
      <dgm:t>
        <a:bodyPr/>
        <a:lstStyle/>
        <a:p>
          <a:endParaRPr lang="ru-RU"/>
        </a:p>
      </dgm:t>
    </dgm:pt>
    <dgm:pt modelId="{1884DFB8-052B-4C8E-93EF-22659776CA59}">
      <dgm:prSet/>
      <dgm:spPr/>
      <dgm:t>
        <a:bodyPr/>
        <a:lstStyle/>
        <a:p>
          <a:pPr rtl="0"/>
          <a:r>
            <a:rPr lang="ru-RU" smtClean="0"/>
            <a:t>Действие лимитов продлевается, нормативы – не достигаются, а у проверяющих структур отсутствуют основания для привлечения хозяйствующего субъекта к ответственности</a:t>
          </a:r>
          <a:endParaRPr lang="ru-RU"/>
        </a:p>
      </dgm:t>
    </dgm:pt>
    <dgm:pt modelId="{FCAD105C-42F3-489E-AC36-A32D1FFF4AAB}" type="parTrans" cxnId="{6505F3C7-0A0D-41C9-B827-B1B0DA19766A}">
      <dgm:prSet/>
      <dgm:spPr/>
      <dgm:t>
        <a:bodyPr/>
        <a:lstStyle/>
        <a:p>
          <a:endParaRPr lang="ru-RU"/>
        </a:p>
      </dgm:t>
    </dgm:pt>
    <dgm:pt modelId="{32C91F2C-9EE9-4C43-9202-F5251A9D7B4A}" type="sibTrans" cxnId="{6505F3C7-0A0D-41C9-B827-B1B0DA19766A}">
      <dgm:prSet/>
      <dgm:spPr/>
      <dgm:t>
        <a:bodyPr/>
        <a:lstStyle/>
        <a:p>
          <a:endParaRPr lang="ru-RU"/>
        </a:p>
      </dgm:t>
    </dgm:pt>
    <dgm:pt modelId="{AFE5B58B-13AF-404A-9B86-4CFC2C0ECAF7}" type="pres">
      <dgm:prSet presAssocID="{5695F8C8-75C9-427E-BF87-EB57EEEDBC3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805C40-BCD3-4AD9-8991-A31CE2CB840D}" type="pres">
      <dgm:prSet presAssocID="{5695F8C8-75C9-427E-BF87-EB57EEEDBC39}" presName="arrow" presStyleLbl="bgShp" presStyleIdx="0" presStyleCnt="1"/>
      <dgm:spPr/>
    </dgm:pt>
    <dgm:pt modelId="{7726C6CF-2361-49D9-A665-5A0561ABAEC8}" type="pres">
      <dgm:prSet presAssocID="{5695F8C8-75C9-427E-BF87-EB57EEEDBC39}" presName="linearProcess" presStyleCnt="0"/>
      <dgm:spPr/>
    </dgm:pt>
    <dgm:pt modelId="{A67BED1C-ECA6-4020-AE0E-D1C715B51DEE}" type="pres">
      <dgm:prSet presAssocID="{3C079443-A7AB-44F5-B9D0-CE0D2CA8A35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56ACB-813B-427B-9D30-34E29C9A78D4}" type="pres">
      <dgm:prSet presAssocID="{265A8518-2E25-4578-90DC-061880FBEE07}" presName="sibTrans" presStyleCnt="0"/>
      <dgm:spPr/>
    </dgm:pt>
    <dgm:pt modelId="{1EEA1F55-C069-41F0-A455-2BDFCC64BDF0}" type="pres">
      <dgm:prSet presAssocID="{A807E74A-F019-4169-BE69-2EC71C321AE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FA36E-AB3E-4362-B363-321B3DCD4160}" type="pres">
      <dgm:prSet presAssocID="{911EEE49-3255-4742-97CC-88392C03FDA9}" presName="sibTrans" presStyleCnt="0"/>
      <dgm:spPr/>
    </dgm:pt>
    <dgm:pt modelId="{2CAA5215-E1DB-4FAB-B84C-3E7160B4ABCD}" type="pres">
      <dgm:prSet presAssocID="{1884DFB8-052B-4C8E-93EF-22659776CA5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7C74A5-36B9-496E-9DC8-CE330A200005}" type="presOf" srcId="{3C079443-A7AB-44F5-B9D0-CE0D2CA8A359}" destId="{A67BED1C-ECA6-4020-AE0E-D1C715B51DEE}" srcOrd="0" destOrd="0" presId="urn:microsoft.com/office/officeart/2005/8/layout/hProcess9"/>
    <dgm:cxn modelId="{6D388573-457E-4E1B-9A5C-E39AA77A0601}" type="presOf" srcId="{A807E74A-F019-4169-BE69-2EC71C321AE3}" destId="{1EEA1F55-C069-41F0-A455-2BDFCC64BDF0}" srcOrd="0" destOrd="0" presId="urn:microsoft.com/office/officeart/2005/8/layout/hProcess9"/>
    <dgm:cxn modelId="{01ED3CF7-1430-4E70-BE76-2AA6DC052F19}" srcId="{5695F8C8-75C9-427E-BF87-EB57EEEDBC39}" destId="{3C079443-A7AB-44F5-B9D0-CE0D2CA8A359}" srcOrd="0" destOrd="0" parTransId="{77A46A58-2F30-46F5-90DA-4963884BEA8E}" sibTransId="{265A8518-2E25-4578-90DC-061880FBEE07}"/>
    <dgm:cxn modelId="{BAA14E49-946F-40A5-99C6-78404A79DEA7}" srcId="{5695F8C8-75C9-427E-BF87-EB57EEEDBC39}" destId="{A807E74A-F019-4169-BE69-2EC71C321AE3}" srcOrd="1" destOrd="0" parTransId="{0A68F407-C686-4D35-989C-31373E4F5E8E}" sibTransId="{911EEE49-3255-4742-97CC-88392C03FDA9}"/>
    <dgm:cxn modelId="{CDC84B18-2786-46AB-A36F-A59883953157}" type="presOf" srcId="{5695F8C8-75C9-427E-BF87-EB57EEEDBC39}" destId="{AFE5B58B-13AF-404A-9B86-4CFC2C0ECAF7}" srcOrd="0" destOrd="0" presId="urn:microsoft.com/office/officeart/2005/8/layout/hProcess9"/>
    <dgm:cxn modelId="{6505F3C7-0A0D-41C9-B827-B1B0DA19766A}" srcId="{5695F8C8-75C9-427E-BF87-EB57EEEDBC39}" destId="{1884DFB8-052B-4C8E-93EF-22659776CA59}" srcOrd="2" destOrd="0" parTransId="{FCAD105C-42F3-489E-AC36-A32D1FFF4AAB}" sibTransId="{32C91F2C-9EE9-4C43-9202-F5251A9D7B4A}"/>
    <dgm:cxn modelId="{9FF501EC-AF6B-4BEB-A690-FF20243844DC}" type="presOf" srcId="{1884DFB8-052B-4C8E-93EF-22659776CA59}" destId="{2CAA5215-E1DB-4FAB-B84C-3E7160B4ABCD}" srcOrd="0" destOrd="0" presId="urn:microsoft.com/office/officeart/2005/8/layout/hProcess9"/>
    <dgm:cxn modelId="{80FC5226-89C0-42DF-BE62-5E832594A7E4}" type="presParOf" srcId="{AFE5B58B-13AF-404A-9B86-4CFC2C0ECAF7}" destId="{47805C40-BCD3-4AD9-8991-A31CE2CB840D}" srcOrd="0" destOrd="0" presId="urn:microsoft.com/office/officeart/2005/8/layout/hProcess9"/>
    <dgm:cxn modelId="{9F53104F-EBC5-452E-935C-3AC82E119C29}" type="presParOf" srcId="{AFE5B58B-13AF-404A-9B86-4CFC2C0ECAF7}" destId="{7726C6CF-2361-49D9-A665-5A0561ABAEC8}" srcOrd="1" destOrd="0" presId="urn:microsoft.com/office/officeart/2005/8/layout/hProcess9"/>
    <dgm:cxn modelId="{3C7624FC-9ECD-489B-98DB-B28A7F231521}" type="presParOf" srcId="{7726C6CF-2361-49D9-A665-5A0561ABAEC8}" destId="{A67BED1C-ECA6-4020-AE0E-D1C715B51DEE}" srcOrd="0" destOrd="0" presId="urn:microsoft.com/office/officeart/2005/8/layout/hProcess9"/>
    <dgm:cxn modelId="{82EDBA02-3B6A-451A-AB39-2C59744F3A99}" type="presParOf" srcId="{7726C6CF-2361-49D9-A665-5A0561ABAEC8}" destId="{E4256ACB-813B-427B-9D30-34E29C9A78D4}" srcOrd="1" destOrd="0" presId="urn:microsoft.com/office/officeart/2005/8/layout/hProcess9"/>
    <dgm:cxn modelId="{94834E96-C1D8-46D8-A86E-589EF2153FE8}" type="presParOf" srcId="{7726C6CF-2361-49D9-A665-5A0561ABAEC8}" destId="{1EEA1F55-C069-41F0-A455-2BDFCC64BDF0}" srcOrd="2" destOrd="0" presId="urn:microsoft.com/office/officeart/2005/8/layout/hProcess9"/>
    <dgm:cxn modelId="{4DC0C92C-65EB-4340-BB32-13FCF0EA06CE}" type="presParOf" srcId="{7726C6CF-2361-49D9-A665-5A0561ABAEC8}" destId="{16FFA36E-AB3E-4362-B363-321B3DCD4160}" srcOrd="3" destOrd="0" presId="urn:microsoft.com/office/officeart/2005/8/layout/hProcess9"/>
    <dgm:cxn modelId="{09611FE5-77D6-4C79-8F52-FD93893D32A2}" type="presParOf" srcId="{7726C6CF-2361-49D9-A665-5A0561ABAEC8}" destId="{2CAA5215-E1DB-4FAB-B84C-3E7160B4ABC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F17FA3-D874-4929-BDB6-3F14C540993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ED8566-3254-4C70-B5A0-D68D9B1E4B7F}">
      <dgm:prSet custT="1"/>
      <dgm:spPr/>
      <dgm:t>
        <a:bodyPr/>
        <a:lstStyle/>
        <a:p>
          <a:pPr rtl="0"/>
          <a:r>
            <a:rPr lang="ru-RU" sz="2000" dirty="0" smtClean="0"/>
            <a:t>Пробелы в законодательстве</a:t>
          </a:r>
          <a:endParaRPr lang="ru-RU" sz="2000" dirty="0"/>
        </a:p>
      </dgm:t>
    </dgm:pt>
    <dgm:pt modelId="{A3DAA0C5-9B5B-43EC-8D13-ECAC1A9C398B}" type="parTrans" cxnId="{7835ABD5-98B8-4979-AEC6-E7CDD44FD438}">
      <dgm:prSet/>
      <dgm:spPr/>
      <dgm:t>
        <a:bodyPr/>
        <a:lstStyle/>
        <a:p>
          <a:endParaRPr lang="ru-RU"/>
        </a:p>
      </dgm:t>
    </dgm:pt>
    <dgm:pt modelId="{DED09211-D1F0-4850-A896-D2AF9F97E4AC}" type="sibTrans" cxnId="{7835ABD5-98B8-4979-AEC6-E7CDD44FD438}">
      <dgm:prSet/>
      <dgm:spPr/>
      <dgm:t>
        <a:bodyPr/>
        <a:lstStyle/>
        <a:p>
          <a:endParaRPr lang="ru-RU"/>
        </a:p>
      </dgm:t>
    </dgm:pt>
    <dgm:pt modelId="{D09F1C49-0673-4BA3-A2B9-6DD744F8FFC3}">
      <dgm:prSet custT="1"/>
      <dgm:spPr/>
      <dgm:t>
        <a:bodyPr/>
        <a:lstStyle/>
        <a:p>
          <a:pPr rtl="0"/>
          <a:r>
            <a:rPr lang="ru-RU" sz="1600" dirty="0" smtClean="0"/>
            <a:t>Отнесение всех водных объектов к объектам </a:t>
          </a:r>
          <a:r>
            <a:rPr lang="ru-RU" sz="1600" dirty="0" err="1" smtClean="0"/>
            <a:t>рыбохозяйственного</a:t>
          </a:r>
          <a:r>
            <a:rPr lang="ru-RU" sz="1600" dirty="0" smtClean="0"/>
            <a:t> значения, ст.17 ч.3 166-ФЗ</a:t>
          </a:r>
          <a:endParaRPr lang="ru-RU" sz="1600" dirty="0"/>
        </a:p>
      </dgm:t>
    </dgm:pt>
    <dgm:pt modelId="{1DAB4A08-C21F-4458-91F6-184945101135}" type="parTrans" cxnId="{4E15159C-F5DC-4316-9334-404D2032C7C4}">
      <dgm:prSet/>
      <dgm:spPr/>
      <dgm:t>
        <a:bodyPr/>
        <a:lstStyle/>
        <a:p>
          <a:endParaRPr lang="ru-RU"/>
        </a:p>
      </dgm:t>
    </dgm:pt>
    <dgm:pt modelId="{3D948550-6CD4-4A82-8893-9117AB851E7E}" type="sibTrans" cxnId="{4E15159C-F5DC-4316-9334-404D2032C7C4}">
      <dgm:prSet/>
      <dgm:spPr/>
      <dgm:t>
        <a:bodyPr/>
        <a:lstStyle/>
        <a:p>
          <a:endParaRPr lang="ru-RU"/>
        </a:p>
      </dgm:t>
    </dgm:pt>
    <dgm:pt modelId="{7C4D946C-0716-4482-9887-4C1DAC98031E}">
      <dgm:prSet/>
      <dgm:spPr/>
      <dgm:t>
        <a:bodyPr/>
        <a:lstStyle/>
        <a:p>
          <a:pPr rtl="0"/>
          <a:r>
            <a:rPr lang="ru-RU" dirty="0" smtClean="0"/>
            <a:t>Предприятия отказываются от строительства очистных сооружений по причине технической невозможности достичь устанавливаемых норм сброса сточных вод при высоких затратах на проектирование и строительство</a:t>
          </a:r>
          <a:endParaRPr lang="ru-RU" dirty="0"/>
        </a:p>
      </dgm:t>
    </dgm:pt>
    <dgm:pt modelId="{BA195522-14B4-4BAE-BE54-0A8CF4240DBC}" type="parTrans" cxnId="{258E5AA0-0241-4A2C-978C-89E757172FEB}">
      <dgm:prSet/>
      <dgm:spPr/>
      <dgm:t>
        <a:bodyPr/>
        <a:lstStyle/>
        <a:p>
          <a:endParaRPr lang="ru-RU"/>
        </a:p>
      </dgm:t>
    </dgm:pt>
    <dgm:pt modelId="{D6C97EE3-91C3-4768-ABC9-C6A94B4C503B}" type="sibTrans" cxnId="{258E5AA0-0241-4A2C-978C-89E757172FEB}">
      <dgm:prSet/>
      <dgm:spPr/>
      <dgm:t>
        <a:bodyPr/>
        <a:lstStyle/>
        <a:p>
          <a:endParaRPr lang="ru-RU"/>
        </a:p>
      </dgm:t>
    </dgm:pt>
    <dgm:pt modelId="{83F23905-2BC9-4D39-8347-B19515DB1CC9}" type="pres">
      <dgm:prSet presAssocID="{84F17FA3-D874-4929-BDB6-3F14C540993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BE8151-52B9-48E3-AE88-B4F235A58B5C}" type="pres">
      <dgm:prSet presAssocID="{84F17FA3-D874-4929-BDB6-3F14C540993F}" presName="arrow" presStyleLbl="bgShp" presStyleIdx="0" presStyleCnt="1"/>
      <dgm:spPr/>
    </dgm:pt>
    <dgm:pt modelId="{AC98C73F-3A92-4E6D-ADEE-85DE5A933EEF}" type="pres">
      <dgm:prSet presAssocID="{84F17FA3-D874-4929-BDB6-3F14C540993F}" presName="linearProcess" presStyleCnt="0"/>
      <dgm:spPr/>
    </dgm:pt>
    <dgm:pt modelId="{036D8E23-BDBF-4215-B101-05DD87F40D0D}" type="pres">
      <dgm:prSet presAssocID="{3EED8566-3254-4C70-B5A0-D68D9B1E4B7F}" presName="textNode" presStyleLbl="node1" presStyleIdx="0" presStyleCnt="3" custLinFactNeighborX="1134" custLinFactNeighborY="-1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C78F6-815C-4522-B192-935CD6861BBA}" type="pres">
      <dgm:prSet presAssocID="{DED09211-D1F0-4850-A896-D2AF9F97E4AC}" presName="sibTrans" presStyleCnt="0"/>
      <dgm:spPr/>
    </dgm:pt>
    <dgm:pt modelId="{A71DD82B-CF9E-4F10-803E-18D03C9F3DE4}" type="pres">
      <dgm:prSet presAssocID="{D09F1C49-0673-4BA3-A2B9-6DD744F8FFC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A7C4D-EBA1-4435-9790-4F0E4A3B9A3B}" type="pres">
      <dgm:prSet presAssocID="{3D948550-6CD4-4A82-8893-9117AB851E7E}" presName="sibTrans" presStyleCnt="0"/>
      <dgm:spPr/>
    </dgm:pt>
    <dgm:pt modelId="{500DF040-BFF0-4D2E-8C14-CA3BDBF23E48}" type="pres">
      <dgm:prSet presAssocID="{7C4D946C-0716-4482-9887-4C1DAC98031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DF1950-F2C2-4802-A9DF-EB7209DC34B5}" type="presOf" srcId="{D09F1C49-0673-4BA3-A2B9-6DD744F8FFC3}" destId="{A71DD82B-CF9E-4F10-803E-18D03C9F3DE4}" srcOrd="0" destOrd="0" presId="urn:microsoft.com/office/officeart/2005/8/layout/hProcess9"/>
    <dgm:cxn modelId="{7835ABD5-98B8-4979-AEC6-E7CDD44FD438}" srcId="{84F17FA3-D874-4929-BDB6-3F14C540993F}" destId="{3EED8566-3254-4C70-B5A0-D68D9B1E4B7F}" srcOrd="0" destOrd="0" parTransId="{A3DAA0C5-9B5B-43EC-8D13-ECAC1A9C398B}" sibTransId="{DED09211-D1F0-4850-A896-D2AF9F97E4AC}"/>
    <dgm:cxn modelId="{CCBD055F-AFCD-467C-8145-923534E2572C}" type="presOf" srcId="{84F17FA3-D874-4929-BDB6-3F14C540993F}" destId="{83F23905-2BC9-4D39-8347-B19515DB1CC9}" srcOrd="0" destOrd="0" presId="urn:microsoft.com/office/officeart/2005/8/layout/hProcess9"/>
    <dgm:cxn modelId="{8F91F863-76FF-4D80-AB1F-5498F3D95D04}" type="presOf" srcId="{3EED8566-3254-4C70-B5A0-D68D9B1E4B7F}" destId="{036D8E23-BDBF-4215-B101-05DD87F40D0D}" srcOrd="0" destOrd="0" presId="urn:microsoft.com/office/officeart/2005/8/layout/hProcess9"/>
    <dgm:cxn modelId="{4E15159C-F5DC-4316-9334-404D2032C7C4}" srcId="{84F17FA3-D874-4929-BDB6-3F14C540993F}" destId="{D09F1C49-0673-4BA3-A2B9-6DD744F8FFC3}" srcOrd="1" destOrd="0" parTransId="{1DAB4A08-C21F-4458-91F6-184945101135}" sibTransId="{3D948550-6CD4-4A82-8893-9117AB851E7E}"/>
    <dgm:cxn modelId="{258E5AA0-0241-4A2C-978C-89E757172FEB}" srcId="{84F17FA3-D874-4929-BDB6-3F14C540993F}" destId="{7C4D946C-0716-4482-9887-4C1DAC98031E}" srcOrd="2" destOrd="0" parTransId="{BA195522-14B4-4BAE-BE54-0A8CF4240DBC}" sibTransId="{D6C97EE3-91C3-4768-ABC9-C6A94B4C503B}"/>
    <dgm:cxn modelId="{E99DC82C-2BAD-4100-BB75-ED5AC33DBC32}" type="presOf" srcId="{7C4D946C-0716-4482-9887-4C1DAC98031E}" destId="{500DF040-BFF0-4D2E-8C14-CA3BDBF23E48}" srcOrd="0" destOrd="0" presId="urn:microsoft.com/office/officeart/2005/8/layout/hProcess9"/>
    <dgm:cxn modelId="{A8A2E2E7-289C-485B-99DD-023E1ED11E7E}" type="presParOf" srcId="{83F23905-2BC9-4D39-8347-B19515DB1CC9}" destId="{DFBE8151-52B9-48E3-AE88-B4F235A58B5C}" srcOrd="0" destOrd="0" presId="urn:microsoft.com/office/officeart/2005/8/layout/hProcess9"/>
    <dgm:cxn modelId="{4875F6D7-3423-4617-9F89-40935CB1C5E3}" type="presParOf" srcId="{83F23905-2BC9-4D39-8347-B19515DB1CC9}" destId="{AC98C73F-3A92-4E6D-ADEE-85DE5A933EEF}" srcOrd="1" destOrd="0" presId="urn:microsoft.com/office/officeart/2005/8/layout/hProcess9"/>
    <dgm:cxn modelId="{62FDD7D8-3A16-422D-8D8B-483AE9DC5C73}" type="presParOf" srcId="{AC98C73F-3A92-4E6D-ADEE-85DE5A933EEF}" destId="{036D8E23-BDBF-4215-B101-05DD87F40D0D}" srcOrd="0" destOrd="0" presId="urn:microsoft.com/office/officeart/2005/8/layout/hProcess9"/>
    <dgm:cxn modelId="{E842995F-20F1-4EDB-9B23-5B2A388B52E0}" type="presParOf" srcId="{AC98C73F-3A92-4E6D-ADEE-85DE5A933EEF}" destId="{A44C78F6-815C-4522-B192-935CD6861BBA}" srcOrd="1" destOrd="0" presId="urn:microsoft.com/office/officeart/2005/8/layout/hProcess9"/>
    <dgm:cxn modelId="{028E3935-9A41-4AB1-A163-953D38E54E82}" type="presParOf" srcId="{AC98C73F-3A92-4E6D-ADEE-85DE5A933EEF}" destId="{A71DD82B-CF9E-4F10-803E-18D03C9F3DE4}" srcOrd="2" destOrd="0" presId="urn:microsoft.com/office/officeart/2005/8/layout/hProcess9"/>
    <dgm:cxn modelId="{08FF1437-AB7E-40A3-9182-D68B3FC835DE}" type="presParOf" srcId="{AC98C73F-3A92-4E6D-ADEE-85DE5A933EEF}" destId="{337A7C4D-EBA1-4435-9790-4F0E4A3B9A3B}" srcOrd="3" destOrd="0" presId="urn:microsoft.com/office/officeart/2005/8/layout/hProcess9"/>
    <dgm:cxn modelId="{DB10C5E9-F07D-46D2-9E67-3A9EC7DE44DD}" type="presParOf" srcId="{AC98C73F-3A92-4E6D-ADEE-85DE5A933EEF}" destId="{500DF040-BFF0-4D2E-8C14-CA3BDBF23E4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A027430-FCD2-44A7-B8D1-871388C3CF5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9FE6C4-BEF7-44DC-9799-E7D13659AC9E}">
      <dgm:prSet/>
      <dgm:spPr/>
      <dgm:t>
        <a:bodyPr/>
        <a:lstStyle/>
        <a:p>
          <a:pPr rtl="0"/>
          <a:r>
            <a:rPr lang="ru-RU" smtClean="0"/>
            <a:t>Проблемы в законодательстве</a:t>
          </a:r>
          <a:endParaRPr lang="ru-RU"/>
        </a:p>
      </dgm:t>
    </dgm:pt>
    <dgm:pt modelId="{9ABCDE2C-A440-45ED-A2EA-621756185941}" type="parTrans" cxnId="{B5B62320-1C65-4588-A394-9BF91E97B4FB}">
      <dgm:prSet/>
      <dgm:spPr/>
      <dgm:t>
        <a:bodyPr/>
        <a:lstStyle/>
        <a:p>
          <a:endParaRPr lang="ru-RU"/>
        </a:p>
      </dgm:t>
    </dgm:pt>
    <dgm:pt modelId="{BB9A31FE-241B-4E75-8B88-4FA6A52D87BA}" type="sibTrans" cxnId="{B5B62320-1C65-4588-A394-9BF91E97B4FB}">
      <dgm:prSet/>
      <dgm:spPr/>
      <dgm:t>
        <a:bodyPr/>
        <a:lstStyle/>
        <a:p>
          <a:endParaRPr lang="ru-RU"/>
        </a:p>
      </dgm:t>
    </dgm:pt>
    <dgm:pt modelId="{C025BC61-5B79-46E0-9557-E2DD31E0DB67}">
      <dgm:prSet/>
      <dgm:spPr/>
      <dgm:t>
        <a:bodyPr/>
        <a:lstStyle/>
        <a:p>
          <a:pPr rtl="0"/>
          <a:r>
            <a:rPr lang="ru-RU" dirty="0" smtClean="0"/>
            <a:t>Противоречия между положениями Водного</a:t>
          </a:r>
          <a:r>
            <a:rPr lang="en-US" dirty="0" smtClean="0"/>
            <a:t> </a:t>
          </a:r>
          <a:r>
            <a:rPr lang="ru-RU" dirty="0" smtClean="0"/>
            <a:t>кодекса РФ и 7-ФЗ и 416-ФЗ</a:t>
          </a:r>
          <a:endParaRPr lang="ru-RU" dirty="0"/>
        </a:p>
      </dgm:t>
    </dgm:pt>
    <dgm:pt modelId="{8A852791-B71A-4337-AC39-824B0448A088}" type="parTrans" cxnId="{8BF2BCB2-0CCA-4BEC-BE34-0AB8A9D8AA50}">
      <dgm:prSet/>
      <dgm:spPr/>
      <dgm:t>
        <a:bodyPr/>
        <a:lstStyle/>
        <a:p>
          <a:endParaRPr lang="ru-RU"/>
        </a:p>
      </dgm:t>
    </dgm:pt>
    <dgm:pt modelId="{9779D552-7F0B-46AA-9663-F0E39562D1F1}" type="sibTrans" cxnId="{8BF2BCB2-0CCA-4BEC-BE34-0AB8A9D8AA50}">
      <dgm:prSet/>
      <dgm:spPr/>
      <dgm:t>
        <a:bodyPr/>
        <a:lstStyle/>
        <a:p>
          <a:endParaRPr lang="ru-RU"/>
        </a:p>
      </dgm:t>
    </dgm:pt>
    <dgm:pt modelId="{7C8D11ED-161B-4697-8E47-1F9FDD6A56C5}">
      <dgm:prSet/>
      <dgm:spPr/>
      <dgm:t>
        <a:bodyPr/>
        <a:lstStyle/>
        <a:p>
          <a:pPr rtl="0"/>
          <a:r>
            <a:rPr lang="ru-RU" smtClean="0"/>
            <a:t>Предприятия не готовы ни к разработке НДС, ни к внедрению очистных сооружений, ни к изменению порядка платы</a:t>
          </a:r>
          <a:endParaRPr lang="ru-RU"/>
        </a:p>
      </dgm:t>
    </dgm:pt>
    <dgm:pt modelId="{A7BE4F86-1043-4DEA-BDF9-81D4CE9D400D}" type="parTrans" cxnId="{91E00C5A-5C34-4BC4-9909-6758A298CF05}">
      <dgm:prSet/>
      <dgm:spPr/>
      <dgm:t>
        <a:bodyPr/>
        <a:lstStyle/>
        <a:p>
          <a:endParaRPr lang="ru-RU"/>
        </a:p>
      </dgm:t>
    </dgm:pt>
    <dgm:pt modelId="{9519E95E-0050-43A6-9557-4D51640E9DB6}" type="sibTrans" cxnId="{91E00C5A-5C34-4BC4-9909-6758A298CF05}">
      <dgm:prSet/>
      <dgm:spPr/>
      <dgm:t>
        <a:bodyPr/>
        <a:lstStyle/>
        <a:p>
          <a:endParaRPr lang="ru-RU"/>
        </a:p>
      </dgm:t>
    </dgm:pt>
    <dgm:pt modelId="{4ACD651F-C338-48F0-8EB9-254B6650EE23}" type="pres">
      <dgm:prSet presAssocID="{2A027430-FCD2-44A7-B8D1-871388C3CF5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34853E-C091-41DA-9942-83DCECA26D81}" type="pres">
      <dgm:prSet presAssocID="{2A027430-FCD2-44A7-B8D1-871388C3CF50}" presName="arrow" presStyleLbl="bgShp" presStyleIdx="0" presStyleCnt="1"/>
      <dgm:spPr/>
    </dgm:pt>
    <dgm:pt modelId="{426383A4-023D-407A-87B7-3D143FEE0B6C}" type="pres">
      <dgm:prSet presAssocID="{2A027430-FCD2-44A7-B8D1-871388C3CF50}" presName="linearProcess" presStyleCnt="0"/>
      <dgm:spPr/>
    </dgm:pt>
    <dgm:pt modelId="{79053F49-7F12-42F4-9BE7-6A79180888FA}" type="pres">
      <dgm:prSet presAssocID="{E99FE6C4-BEF7-44DC-9799-E7D13659AC9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6F6DD-3BD1-48FF-95F1-030AC354D577}" type="pres">
      <dgm:prSet presAssocID="{BB9A31FE-241B-4E75-8B88-4FA6A52D87BA}" presName="sibTrans" presStyleCnt="0"/>
      <dgm:spPr/>
    </dgm:pt>
    <dgm:pt modelId="{64707B32-8153-4E9E-8584-F771FA84D9DE}" type="pres">
      <dgm:prSet presAssocID="{C025BC61-5B79-46E0-9557-E2DD31E0DB6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88EFE-C116-4230-B52A-4DDEA7F35770}" type="pres">
      <dgm:prSet presAssocID="{9779D552-7F0B-46AA-9663-F0E39562D1F1}" presName="sibTrans" presStyleCnt="0"/>
      <dgm:spPr/>
    </dgm:pt>
    <dgm:pt modelId="{A1A25E12-9419-46C9-9A8B-79DCC3E4DE31}" type="pres">
      <dgm:prSet presAssocID="{7C8D11ED-161B-4697-8E47-1F9FDD6A56C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4FCA45-A81E-4781-B945-29DC2E3A3354}" type="presOf" srcId="{7C8D11ED-161B-4697-8E47-1F9FDD6A56C5}" destId="{A1A25E12-9419-46C9-9A8B-79DCC3E4DE31}" srcOrd="0" destOrd="0" presId="urn:microsoft.com/office/officeart/2005/8/layout/hProcess9"/>
    <dgm:cxn modelId="{8BF2BCB2-0CCA-4BEC-BE34-0AB8A9D8AA50}" srcId="{2A027430-FCD2-44A7-B8D1-871388C3CF50}" destId="{C025BC61-5B79-46E0-9557-E2DD31E0DB67}" srcOrd="1" destOrd="0" parTransId="{8A852791-B71A-4337-AC39-824B0448A088}" sibTransId="{9779D552-7F0B-46AA-9663-F0E39562D1F1}"/>
    <dgm:cxn modelId="{49EC0C25-5A18-4CF6-B931-3EB772FBF15D}" type="presOf" srcId="{2A027430-FCD2-44A7-B8D1-871388C3CF50}" destId="{4ACD651F-C338-48F0-8EB9-254B6650EE23}" srcOrd="0" destOrd="0" presId="urn:microsoft.com/office/officeart/2005/8/layout/hProcess9"/>
    <dgm:cxn modelId="{91E00C5A-5C34-4BC4-9909-6758A298CF05}" srcId="{2A027430-FCD2-44A7-B8D1-871388C3CF50}" destId="{7C8D11ED-161B-4697-8E47-1F9FDD6A56C5}" srcOrd="2" destOrd="0" parTransId="{A7BE4F86-1043-4DEA-BDF9-81D4CE9D400D}" sibTransId="{9519E95E-0050-43A6-9557-4D51640E9DB6}"/>
    <dgm:cxn modelId="{56CBCC3A-5EEA-46DF-8ED8-D6FC840D2FF0}" type="presOf" srcId="{E99FE6C4-BEF7-44DC-9799-E7D13659AC9E}" destId="{79053F49-7F12-42F4-9BE7-6A79180888FA}" srcOrd="0" destOrd="0" presId="urn:microsoft.com/office/officeart/2005/8/layout/hProcess9"/>
    <dgm:cxn modelId="{B5B62320-1C65-4588-A394-9BF91E97B4FB}" srcId="{2A027430-FCD2-44A7-B8D1-871388C3CF50}" destId="{E99FE6C4-BEF7-44DC-9799-E7D13659AC9E}" srcOrd="0" destOrd="0" parTransId="{9ABCDE2C-A440-45ED-A2EA-621756185941}" sibTransId="{BB9A31FE-241B-4E75-8B88-4FA6A52D87BA}"/>
    <dgm:cxn modelId="{6088E0DF-AB56-45A1-AB7C-1A42708F42D7}" type="presOf" srcId="{C025BC61-5B79-46E0-9557-E2DD31E0DB67}" destId="{64707B32-8153-4E9E-8584-F771FA84D9DE}" srcOrd="0" destOrd="0" presId="urn:microsoft.com/office/officeart/2005/8/layout/hProcess9"/>
    <dgm:cxn modelId="{9FB2B1B2-6144-491F-8D78-8925F6056B18}" type="presParOf" srcId="{4ACD651F-C338-48F0-8EB9-254B6650EE23}" destId="{2134853E-C091-41DA-9942-83DCECA26D81}" srcOrd="0" destOrd="0" presId="urn:microsoft.com/office/officeart/2005/8/layout/hProcess9"/>
    <dgm:cxn modelId="{03CDA61D-7C29-4028-9BD3-B9BBB8541A09}" type="presParOf" srcId="{4ACD651F-C338-48F0-8EB9-254B6650EE23}" destId="{426383A4-023D-407A-87B7-3D143FEE0B6C}" srcOrd="1" destOrd="0" presId="urn:microsoft.com/office/officeart/2005/8/layout/hProcess9"/>
    <dgm:cxn modelId="{F3EF16DE-3D04-40FD-90A0-31C280C4A525}" type="presParOf" srcId="{426383A4-023D-407A-87B7-3D143FEE0B6C}" destId="{79053F49-7F12-42F4-9BE7-6A79180888FA}" srcOrd="0" destOrd="0" presId="urn:microsoft.com/office/officeart/2005/8/layout/hProcess9"/>
    <dgm:cxn modelId="{666669CA-3183-4CBE-9280-8229393C026B}" type="presParOf" srcId="{426383A4-023D-407A-87B7-3D143FEE0B6C}" destId="{B0F6F6DD-3BD1-48FF-95F1-030AC354D577}" srcOrd="1" destOrd="0" presId="urn:microsoft.com/office/officeart/2005/8/layout/hProcess9"/>
    <dgm:cxn modelId="{9B47777F-321E-4AD7-B14F-1E372D0AEB93}" type="presParOf" srcId="{426383A4-023D-407A-87B7-3D143FEE0B6C}" destId="{64707B32-8153-4E9E-8584-F771FA84D9DE}" srcOrd="2" destOrd="0" presId="urn:microsoft.com/office/officeart/2005/8/layout/hProcess9"/>
    <dgm:cxn modelId="{4462C9D5-2F08-4C17-B2AE-2C00CC4D2BF7}" type="presParOf" srcId="{426383A4-023D-407A-87B7-3D143FEE0B6C}" destId="{13188EFE-C116-4230-B52A-4DDEA7F35770}" srcOrd="3" destOrd="0" presId="urn:microsoft.com/office/officeart/2005/8/layout/hProcess9"/>
    <dgm:cxn modelId="{199A3B9E-DAA7-42D9-9557-9956BBC70D4B}" type="presParOf" srcId="{426383A4-023D-407A-87B7-3D143FEE0B6C}" destId="{A1A25E12-9419-46C9-9A8B-79DCC3E4DE3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CD29934-327F-49DD-B9C2-0B78F7E75EC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5F0171B-924D-40ED-8A90-42106C441D4F}">
      <dgm:prSet/>
      <dgm:spPr/>
      <dgm:t>
        <a:bodyPr/>
        <a:lstStyle/>
        <a:p>
          <a:pPr rtl="0"/>
          <a:r>
            <a:rPr lang="ru-RU" dirty="0" smtClean="0"/>
            <a:t>Аудит проводится только на действующих предприятиях. В отношении планируемых проектов действуют другие механизмы: процедура оценки воздействия на окружающую среду и экспертиза. </a:t>
          </a:r>
          <a:endParaRPr lang="ru-RU" dirty="0"/>
        </a:p>
      </dgm:t>
    </dgm:pt>
    <dgm:pt modelId="{7FDB54CF-0384-4155-A4EE-AE256C16B00F}" type="parTrans" cxnId="{E30FE9C1-AEA5-40C7-A691-642006CD180D}">
      <dgm:prSet/>
      <dgm:spPr/>
      <dgm:t>
        <a:bodyPr/>
        <a:lstStyle/>
        <a:p>
          <a:endParaRPr lang="ru-RU"/>
        </a:p>
      </dgm:t>
    </dgm:pt>
    <dgm:pt modelId="{47A2AA4D-6DA1-48D5-8A7D-0A508B97B63A}" type="sibTrans" cxnId="{E30FE9C1-AEA5-40C7-A691-642006CD180D}">
      <dgm:prSet/>
      <dgm:spPr/>
      <dgm:t>
        <a:bodyPr/>
        <a:lstStyle/>
        <a:p>
          <a:endParaRPr lang="ru-RU"/>
        </a:p>
      </dgm:t>
    </dgm:pt>
    <dgm:pt modelId="{F672B154-7FDB-4BB1-83D4-F6CC5D2E3ACA}">
      <dgm:prSet/>
      <dgm:spPr/>
      <dgm:t>
        <a:bodyPr/>
        <a:lstStyle/>
        <a:p>
          <a:pPr rtl="0"/>
          <a:r>
            <a:rPr lang="ru-RU" dirty="0" smtClean="0"/>
            <a:t>Экологический аудит могут проводить предприятия, переходящие на НДТ. </a:t>
          </a:r>
          <a:endParaRPr lang="ru-RU" dirty="0"/>
        </a:p>
      </dgm:t>
    </dgm:pt>
    <dgm:pt modelId="{2CB6528C-BF55-4060-A9B9-35DFA0DB1357}" type="parTrans" cxnId="{D512FECC-1688-4522-938D-30A53F10A905}">
      <dgm:prSet/>
      <dgm:spPr/>
      <dgm:t>
        <a:bodyPr/>
        <a:lstStyle/>
        <a:p>
          <a:endParaRPr lang="ru-RU"/>
        </a:p>
      </dgm:t>
    </dgm:pt>
    <dgm:pt modelId="{9F214D6A-CA38-4B7C-8FEE-9C2BFBEAB79E}" type="sibTrans" cxnId="{D512FECC-1688-4522-938D-30A53F10A905}">
      <dgm:prSet/>
      <dgm:spPr/>
      <dgm:t>
        <a:bodyPr/>
        <a:lstStyle/>
        <a:p>
          <a:endParaRPr lang="ru-RU"/>
        </a:p>
      </dgm:t>
    </dgm:pt>
    <dgm:pt modelId="{60B45C4A-F698-4112-9CA9-189B2ED845D9}" type="pres">
      <dgm:prSet presAssocID="{2CD29934-327F-49DD-B9C2-0B78F7E75E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E1182E-44DD-4B5A-B701-0F30F5A2000C}" type="pres">
      <dgm:prSet presAssocID="{C5F0171B-924D-40ED-8A90-42106C441D4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DE8F5-C2B3-4647-BACE-3A8C2AFCB4C2}" type="pres">
      <dgm:prSet presAssocID="{F672B154-7FDB-4BB1-83D4-F6CC5D2E3AC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816858-8632-4CDC-9581-2F844291AE57}" type="presOf" srcId="{C5F0171B-924D-40ED-8A90-42106C441D4F}" destId="{DBE1182E-44DD-4B5A-B701-0F30F5A2000C}" srcOrd="0" destOrd="0" presId="urn:microsoft.com/office/officeart/2005/8/layout/arrow5"/>
    <dgm:cxn modelId="{E30FE9C1-AEA5-40C7-A691-642006CD180D}" srcId="{2CD29934-327F-49DD-B9C2-0B78F7E75ECA}" destId="{C5F0171B-924D-40ED-8A90-42106C441D4F}" srcOrd="0" destOrd="0" parTransId="{7FDB54CF-0384-4155-A4EE-AE256C16B00F}" sibTransId="{47A2AA4D-6DA1-48D5-8A7D-0A508B97B63A}"/>
    <dgm:cxn modelId="{CF3CBAD5-3B7D-489F-99E2-8D97DAB88256}" type="presOf" srcId="{2CD29934-327F-49DD-B9C2-0B78F7E75ECA}" destId="{60B45C4A-F698-4112-9CA9-189B2ED845D9}" srcOrd="0" destOrd="0" presId="urn:microsoft.com/office/officeart/2005/8/layout/arrow5"/>
    <dgm:cxn modelId="{05B9A2AC-D90D-4C5A-8479-75A2D832D455}" type="presOf" srcId="{F672B154-7FDB-4BB1-83D4-F6CC5D2E3ACA}" destId="{4ADDE8F5-C2B3-4647-BACE-3A8C2AFCB4C2}" srcOrd="0" destOrd="0" presId="urn:microsoft.com/office/officeart/2005/8/layout/arrow5"/>
    <dgm:cxn modelId="{D512FECC-1688-4522-938D-30A53F10A905}" srcId="{2CD29934-327F-49DD-B9C2-0B78F7E75ECA}" destId="{F672B154-7FDB-4BB1-83D4-F6CC5D2E3ACA}" srcOrd="1" destOrd="0" parTransId="{2CB6528C-BF55-4060-A9B9-35DFA0DB1357}" sibTransId="{9F214D6A-CA38-4B7C-8FEE-9C2BFBEAB79E}"/>
    <dgm:cxn modelId="{FFE125D8-B70B-4FC5-9565-05AA6E9922F4}" type="presParOf" srcId="{60B45C4A-F698-4112-9CA9-189B2ED845D9}" destId="{DBE1182E-44DD-4B5A-B701-0F30F5A2000C}" srcOrd="0" destOrd="0" presId="urn:microsoft.com/office/officeart/2005/8/layout/arrow5"/>
    <dgm:cxn modelId="{660F6E68-5E77-4F83-ADF8-11670BD4C1D4}" type="presParOf" srcId="{60B45C4A-F698-4112-9CA9-189B2ED845D9}" destId="{4ADDE8F5-C2B3-4647-BACE-3A8C2AFCB4C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386B0-2DDF-4A4A-8F71-D878E29EA4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A6C0746-C351-4038-BE17-C42F438D9033}">
      <dgm:prSet/>
      <dgm:spPr/>
      <dgm:t>
        <a:bodyPr/>
        <a:lstStyle/>
        <a:p>
          <a:pPr algn="ctr" rtl="0"/>
          <a:r>
            <a:rPr lang="ru-RU" dirty="0" smtClean="0"/>
            <a:t>Общей задачей прибрежных государств и в дальнейшем будет охрана морской среды и снижение рисков катастроф и аварий.</a:t>
          </a:r>
          <a:endParaRPr lang="ru-RU" dirty="0"/>
        </a:p>
      </dgm:t>
    </dgm:pt>
    <dgm:pt modelId="{292B1242-721F-4BD1-A6AB-FBBD2FD5EEE8}" type="parTrans" cxnId="{07759BFD-1BF2-449B-A543-75D87A7030C0}">
      <dgm:prSet/>
      <dgm:spPr/>
      <dgm:t>
        <a:bodyPr/>
        <a:lstStyle/>
        <a:p>
          <a:endParaRPr lang="ru-RU"/>
        </a:p>
      </dgm:t>
    </dgm:pt>
    <dgm:pt modelId="{EB62C8D7-23F5-494A-B32B-DD842ACDE384}" type="sibTrans" cxnId="{07759BFD-1BF2-449B-A543-75D87A7030C0}">
      <dgm:prSet/>
      <dgm:spPr/>
      <dgm:t>
        <a:bodyPr/>
        <a:lstStyle/>
        <a:p>
          <a:endParaRPr lang="ru-RU"/>
        </a:p>
      </dgm:t>
    </dgm:pt>
    <dgm:pt modelId="{853131B1-2435-4990-92CA-70C4B2EEE951}" type="pres">
      <dgm:prSet presAssocID="{AD5386B0-2DDF-4A4A-8F71-D878E29EA4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92CA2-7636-4C3A-BCA6-7E9F9DF6EEE2}" type="pres">
      <dgm:prSet presAssocID="{EA6C0746-C351-4038-BE17-C42F438D90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759BFD-1BF2-449B-A543-75D87A7030C0}" srcId="{AD5386B0-2DDF-4A4A-8F71-D878E29EA43D}" destId="{EA6C0746-C351-4038-BE17-C42F438D9033}" srcOrd="0" destOrd="0" parTransId="{292B1242-721F-4BD1-A6AB-FBBD2FD5EEE8}" sibTransId="{EB62C8D7-23F5-494A-B32B-DD842ACDE384}"/>
    <dgm:cxn modelId="{2199ED25-54B3-4F44-9C2D-E1A7836EA4FC}" type="presOf" srcId="{EA6C0746-C351-4038-BE17-C42F438D9033}" destId="{98A92CA2-7636-4C3A-BCA6-7E9F9DF6EEE2}" srcOrd="0" destOrd="0" presId="urn:microsoft.com/office/officeart/2005/8/layout/vList2"/>
    <dgm:cxn modelId="{2FE11ED0-4B4F-44E9-8A7D-2717D62A72A3}" type="presOf" srcId="{AD5386B0-2DDF-4A4A-8F71-D878E29EA43D}" destId="{853131B1-2435-4990-92CA-70C4B2EEE951}" srcOrd="0" destOrd="0" presId="urn:microsoft.com/office/officeart/2005/8/layout/vList2"/>
    <dgm:cxn modelId="{D527A51E-DDD0-44A3-8473-924390EBC9C2}" type="presParOf" srcId="{853131B1-2435-4990-92CA-70C4B2EEE951}" destId="{98A92CA2-7636-4C3A-BCA6-7E9F9DF6EE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C4FF66-86C5-47FC-A8C3-C94B47B78A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165D36-712E-41D3-98B2-B99612D1DC34}">
      <dgm:prSet/>
      <dgm:spPr/>
      <dgm:t>
        <a:bodyPr/>
        <a:lstStyle/>
        <a:p>
          <a:pPr rtl="0"/>
          <a:r>
            <a:rPr lang="ru-RU" smtClean="0"/>
            <a:t>Техногенная нагрузка на природные комплексы продолжает расти, и, по экспертным оценкам, не менее 15% территории страны находится в неудовлетворительном экологическом состоянии. </a:t>
          </a:r>
          <a:endParaRPr lang="ru-RU"/>
        </a:p>
      </dgm:t>
    </dgm:pt>
    <dgm:pt modelId="{64F276F7-64C1-46ED-BFDA-8BB1C2EF7134}" type="parTrans" cxnId="{B76603B6-E9D4-4366-AEBC-1638684E4C34}">
      <dgm:prSet/>
      <dgm:spPr/>
      <dgm:t>
        <a:bodyPr/>
        <a:lstStyle/>
        <a:p>
          <a:endParaRPr lang="ru-RU"/>
        </a:p>
      </dgm:t>
    </dgm:pt>
    <dgm:pt modelId="{BCF894B5-8DFB-42D2-8237-54E85F1CDE6E}" type="sibTrans" cxnId="{B76603B6-E9D4-4366-AEBC-1638684E4C34}">
      <dgm:prSet/>
      <dgm:spPr/>
      <dgm:t>
        <a:bodyPr/>
        <a:lstStyle/>
        <a:p>
          <a:endParaRPr lang="ru-RU"/>
        </a:p>
      </dgm:t>
    </dgm:pt>
    <dgm:pt modelId="{734C2447-8578-492C-8048-48A71FF29A43}">
      <dgm:prSet/>
      <dgm:spPr/>
      <dgm:t>
        <a:bodyPr/>
        <a:lstStyle/>
        <a:p>
          <a:pPr rtl="0"/>
          <a:r>
            <a:rPr lang="ru-RU" dirty="0" smtClean="0"/>
            <a:t>«Присоединение России к экологическим программам ООН необоснованно затянулось». (В.В. Путин на заседании Совета Безопасности, 20 ноября 2013 г.)</a:t>
          </a:r>
          <a:endParaRPr lang="ru-RU" dirty="0"/>
        </a:p>
      </dgm:t>
    </dgm:pt>
    <dgm:pt modelId="{1716A637-D434-4FC1-ABC6-7CE193748466}" type="parTrans" cxnId="{0CB87497-2617-4AEB-A7E3-F65A5F2D4239}">
      <dgm:prSet/>
      <dgm:spPr/>
      <dgm:t>
        <a:bodyPr/>
        <a:lstStyle/>
        <a:p>
          <a:endParaRPr lang="ru-RU"/>
        </a:p>
      </dgm:t>
    </dgm:pt>
    <dgm:pt modelId="{84CE8458-CF78-4E7B-AAEC-218DA783D22D}" type="sibTrans" cxnId="{0CB87497-2617-4AEB-A7E3-F65A5F2D4239}">
      <dgm:prSet/>
      <dgm:spPr/>
      <dgm:t>
        <a:bodyPr/>
        <a:lstStyle/>
        <a:p>
          <a:endParaRPr lang="ru-RU"/>
        </a:p>
      </dgm:t>
    </dgm:pt>
    <dgm:pt modelId="{32D1E55E-6405-4613-B8A7-E9FBF235B7E0}" type="pres">
      <dgm:prSet presAssocID="{B4C4FF66-86C5-47FC-A8C3-C94B47B78A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336735-CF52-4C61-9718-CE3E30B03C35}" type="pres">
      <dgm:prSet presAssocID="{9B165D36-712E-41D3-98B2-B99612D1DC3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08E46-6EF5-4B8E-988F-7DF0675FE9F3}" type="pres">
      <dgm:prSet presAssocID="{BCF894B5-8DFB-42D2-8237-54E85F1CDE6E}" presName="spacer" presStyleCnt="0"/>
      <dgm:spPr/>
    </dgm:pt>
    <dgm:pt modelId="{43B892DA-1423-4BAD-9BE3-E466075BBEC2}" type="pres">
      <dgm:prSet presAssocID="{734C2447-8578-492C-8048-48A71FF29A4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6603B6-E9D4-4366-AEBC-1638684E4C34}" srcId="{B4C4FF66-86C5-47FC-A8C3-C94B47B78A92}" destId="{9B165D36-712E-41D3-98B2-B99612D1DC34}" srcOrd="0" destOrd="0" parTransId="{64F276F7-64C1-46ED-BFDA-8BB1C2EF7134}" sibTransId="{BCF894B5-8DFB-42D2-8237-54E85F1CDE6E}"/>
    <dgm:cxn modelId="{0CB87497-2617-4AEB-A7E3-F65A5F2D4239}" srcId="{B4C4FF66-86C5-47FC-A8C3-C94B47B78A92}" destId="{734C2447-8578-492C-8048-48A71FF29A43}" srcOrd="1" destOrd="0" parTransId="{1716A637-D434-4FC1-ABC6-7CE193748466}" sibTransId="{84CE8458-CF78-4E7B-AAEC-218DA783D22D}"/>
    <dgm:cxn modelId="{665BAAE4-5E8D-4D26-86F2-2707094855D6}" type="presOf" srcId="{734C2447-8578-492C-8048-48A71FF29A43}" destId="{43B892DA-1423-4BAD-9BE3-E466075BBEC2}" srcOrd="0" destOrd="0" presId="urn:microsoft.com/office/officeart/2005/8/layout/vList2"/>
    <dgm:cxn modelId="{529B2A82-1A97-4B56-90BB-288726685FAB}" type="presOf" srcId="{9B165D36-712E-41D3-98B2-B99612D1DC34}" destId="{32336735-CF52-4C61-9718-CE3E30B03C35}" srcOrd="0" destOrd="0" presId="urn:microsoft.com/office/officeart/2005/8/layout/vList2"/>
    <dgm:cxn modelId="{5844F0F1-57AA-4FBE-ACEB-FB61550F3180}" type="presOf" srcId="{B4C4FF66-86C5-47FC-A8C3-C94B47B78A92}" destId="{32D1E55E-6405-4613-B8A7-E9FBF235B7E0}" srcOrd="0" destOrd="0" presId="urn:microsoft.com/office/officeart/2005/8/layout/vList2"/>
    <dgm:cxn modelId="{7EDE1E59-CB43-4D56-AB86-427C8035BDE3}" type="presParOf" srcId="{32D1E55E-6405-4613-B8A7-E9FBF235B7E0}" destId="{32336735-CF52-4C61-9718-CE3E30B03C35}" srcOrd="0" destOrd="0" presId="urn:microsoft.com/office/officeart/2005/8/layout/vList2"/>
    <dgm:cxn modelId="{2AA64E3B-A062-4A77-976A-99C154F26A97}" type="presParOf" srcId="{32D1E55E-6405-4613-B8A7-E9FBF235B7E0}" destId="{6AA08E46-6EF5-4B8E-988F-7DF0675FE9F3}" srcOrd="1" destOrd="0" presId="urn:microsoft.com/office/officeart/2005/8/layout/vList2"/>
    <dgm:cxn modelId="{77C17600-62C3-4378-A886-996E98723656}" type="presParOf" srcId="{32D1E55E-6405-4613-B8A7-E9FBF235B7E0}" destId="{43B892DA-1423-4BAD-9BE3-E466075BBE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2C9FA0-C870-4B0D-9F9F-5454B9EAA1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4CE66-3621-4504-BD72-DD82A01D2946}">
      <dgm:prSet/>
      <dgm:spPr/>
      <dgm:t>
        <a:bodyPr/>
        <a:lstStyle/>
        <a:p>
          <a:pPr algn="ctr" rtl="0"/>
          <a:r>
            <a:rPr lang="ru-RU" dirty="0" smtClean="0"/>
            <a:t>Проведение реформы законодательства является ключевым критерием для вступления России в ОЭСР</a:t>
          </a:r>
          <a:endParaRPr lang="ru-RU" dirty="0"/>
        </a:p>
      </dgm:t>
    </dgm:pt>
    <dgm:pt modelId="{1BE28609-2446-4976-93B3-834DAB822A2A}" type="parTrans" cxnId="{87880780-FAA9-4EB6-B9D2-170E9DD18A77}">
      <dgm:prSet/>
      <dgm:spPr/>
      <dgm:t>
        <a:bodyPr/>
        <a:lstStyle/>
        <a:p>
          <a:endParaRPr lang="ru-RU"/>
        </a:p>
      </dgm:t>
    </dgm:pt>
    <dgm:pt modelId="{948DA2CB-B1F1-444F-AAD3-85648CB54A9B}" type="sibTrans" cxnId="{87880780-FAA9-4EB6-B9D2-170E9DD18A77}">
      <dgm:prSet/>
      <dgm:spPr/>
      <dgm:t>
        <a:bodyPr/>
        <a:lstStyle/>
        <a:p>
          <a:endParaRPr lang="ru-RU"/>
        </a:p>
      </dgm:t>
    </dgm:pt>
    <dgm:pt modelId="{C172F8D5-F84B-4706-A4F7-7D2F69BE3520}">
      <dgm:prSet/>
      <dgm:spPr/>
      <dgm:t>
        <a:bodyPr/>
        <a:lstStyle/>
        <a:p>
          <a:pPr algn="ctr" rtl="0"/>
          <a:r>
            <a:rPr lang="ru-RU" dirty="0" smtClean="0"/>
            <a:t>Состоится ли ратификация </a:t>
          </a:r>
          <a:r>
            <a:rPr lang="ru-RU" dirty="0" err="1" smtClean="0"/>
            <a:t>Орхусской</a:t>
          </a:r>
          <a:r>
            <a:rPr lang="ru-RU" dirty="0" smtClean="0"/>
            <a:t> конвенции в 2014 году?</a:t>
          </a:r>
          <a:endParaRPr lang="ru-RU" dirty="0"/>
        </a:p>
      </dgm:t>
    </dgm:pt>
    <dgm:pt modelId="{2D4D30B7-D3F6-4730-9418-A5387B138319}" type="parTrans" cxnId="{11825048-1CC9-4C7F-9FCC-9AF6EA48C579}">
      <dgm:prSet/>
      <dgm:spPr/>
      <dgm:t>
        <a:bodyPr/>
        <a:lstStyle/>
        <a:p>
          <a:endParaRPr lang="ru-RU"/>
        </a:p>
      </dgm:t>
    </dgm:pt>
    <dgm:pt modelId="{6C6490DD-74C8-4C37-A46F-9EC8642A35F0}" type="sibTrans" cxnId="{11825048-1CC9-4C7F-9FCC-9AF6EA48C579}">
      <dgm:prSet/>
      <dgm:spPr/>
      <dgm:t>
        <a:bodyPr/>
        <a:lstStyle/>
        <a:p>
          <a:endParaRPr lang="ru-RU"/>
        </a:p>
      </dgm:t>
    </dgm:pt>
    <dgm:pt modelId="{D99DDF5C-2A78-409E-BC6F-20AEBCC3884A}" type="pres">
      <dgm:prSet presAssocID="{2F2C9FA0-C870-4B0D-9F9F-5454B9EAA1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2DED1B-1EBF-4380-8B3A-C5E776F326FE}" type="pres">
      <dgm:prSet presAssocID="{4884CE66-3621-4504-BD72-DD82A01D29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E31D4-BE4C-4C82-A946-72B205D6CB97}" type="pres">
      <dgm:prSet presAssocID="{948DA2CB-B1F1-444F-AAD3-85648CB54A9B}" presName="spacer" presStyleCnt="0"/>
      <dgm:spPr/>
    </dgm:pt>
    <dgm:pt modelId="{A6C35AD4-3724-45A6-8874-892618450332}" type="pres">
      <dgm:prSet presAssocID="{C172F8D5-F84B-4706-A4F7-7D2F69BE352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53BA32-4507-4812-B91C-C7C550388B0F}" type="presOf" srcId="{4884CE66-3621-4504-BD72-DD82A01D2946}" destId="{9F2DED1B-1EBF-4380-8B3A-C5E776F326FE}" srcOrd="0" destOrd="0" presId="urn:microsoft.com/office/officeart/2005/8/layout/vList2"/>
    <dgm:cxn modelId="{A34079C1-EE27-4D0A-A597-9AA6E5191191}" type="presOf" srcId="{2F2C9FA0-C870-4B0D-9F9F-5454B9EAA133}" destId="{D99DDF5C-2A78-409E-BC6F-20AEBCC3884A}" srcOrd="0" destOrd="0" presId="urn:microsoft.com/office/officeart/2005/8/layout/vList2"/>
    <dgm:cxn modelId="{87880780-FAA9-4EB6-B9D2-170E9DD18A77}" srcId="{2F2C9FA0-C870-4B0D-9F9F-5454B9EAA133}" destId="{4884CE66-3621-4504-BD72-DD82A01D2946}" srcOrd="0" destOrd="0" parTransId="{1BE28609-2446-4976-93B3-834DAB822A2A}" sibTransId="{948DA2CB-B1F1-444F-AAD3-85648CB54A9B}"/>
    <dgm:cxn modelId="{11825048-1CC9-4C7F-9FCC-9AF6EA48C579}" srcId="{2F2C9FA0-C870-4B0D-9F9F-5454B9EAA133}" destId="{C172F8D5-F84B-4706-A4F7-7D2F69BE3520}" srcOrd="1" destOrd="0" parTransId="{2D4D30B7-D3F6-4730-9418-A5387B138319}" sibTransId="{6C6490DD-74C8-4C37-A46F-9EC8642A35F0}"/>
    <dgm:cxn modelId="{46E9B8E6-4106-46B1-9E4B-180443D2A130}" type="presOf" srcId="{C172F8D5-F84B-4706-A4F7-7D2F69BE3520}" destId="{A6C35AD4-3724-45A6-8874-892618450332}" srcOrd="0" destOrd="0" presId="urn:microsoft.com/office/officeart/2005/8/layout/vList2"/>
    <dgm:cxn modelId="{E4D3D024-1B9D-4785-BE24-520A36703A4B}" type="presParOf" srcId="{D99DDF5C-2A78-409E-BC6F-20AEBCC3884A}" destId="{9F2DED1B-1EBF-4380-8B3A-C5E776F326FE}" srcOrd="0" destOrd="0" presId="urn:microsoft.com/office/officeart/2005/8/layout/vList2"/>
    <dgm:cxn modelId="{6C131AA7-2941-4727-82F2-922CAEDE40A0}" type="presParOf" srcId="{D99DDF5C-2A78-409E-BC6F-20AEBCC3884A}" destId="{65AE31D4-BE4C-4C82-A946-72B205D6CB97}" srcOrd="1" destOrd="0" presId="urn:microsoft.com/office/officeart/2005/8/layout/vList2"/>
    <dgm:cxn modelId="{C62BD37D-024A-426F-93B1-56D5700BF8C5}" type="presParOf" srcId="{D99DDF5C-2A78-409E-BC6F-20AEBCC3884A}" destId="{A6C35AD4-3724-45A6-8874-89261845033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2C1478-3C19-4EAC-98B6-FF1DD401E70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305533-96D4-4445-8604-B3159DFC40BF}">
      <dgm:prSet phldrT="[Текст]"/>
      <dgm:spPr/>
      <dgm:t>
        <a:bodyPr/>
        <a:lstStyle/>
        <a:p>
          <a:r>
            <a:rPr lang="ru-RU" dirty="0" smtClean="0"/>
            <a:t>Усиление конкуренции за доступ к  ресурсам</a:t>
          </a:r>
          <a:endParaRPr lang="ru-RU" dirty="0"/>
        </a:p>
      </dgm:t>
    </dgm:pt>
    <dgm:pt modelId="{B001B927-7F53-401A-A7DB-A7FBF34CB0D4}" type="parTrans" cxnId="{6F764922-1D05-4B01-A7E2-376F1274EA6F}">
      <dgm:prSet/>
      <dgm:spPr/>
      <dgm:t>
        <a:bodyPr/>
        <a:lstStyle/>
        <a:p>
          <a:endParaRPr lang="ru-RU"/>
        </a:p>
      </dgm:t>
    </dgm:pt>
    <dgm:pt modelId="{6F3A7647-27EC-4256-85E7-8A6B936CE51B}" type="sibTrans" cxnId="{6F764922-1D05-4B01-A7E2-376F1274EA6F}">
      <dgm:prSet/>
      <dgm:spPr/>
      <dgm:t>
        <a:bodyPr/>
        <a:lstStyle/>
        <a:p>
          <a:endParaRPr lang="ru-RU"/>
        </a:p>
      </dgm:t>
    </dgm:pt>
    <dgm:pt modelId="{9B8223C0-3F8D-4578-B9C1-5600C1905922}">
      <dgm:prSet phldrT="[Текст]"/>
      <dgm:spPr/>
      <dgm:t>
        <a:bodyPr/>
        <a:lstStyle/>
        <a:p>
          <a:r>
            <a:rPr lang="ru-RU" dirty="0" smtClean="0"/>
            <a:t>Повышение </a:t>
          </a:r>
          <a:r>
            <a:rPr lang="ru-RU" dirty="0" smtClean="0"/>
            <a:t>внимания </a:t>
          </a:r>
          <a:r>
            <a:rPr lang="ru-RU" dirty="0" smtClean="0"/>
            <a:t>конкурентов и общества к рискам в экологии</a:t>
          </a:r>
          <a:endParaRPr lang="ru-RU" dirty="0"/>
        </a:p>
      </dgm:t>
    </dgm:pt>
    <dgm:pt modelId="{1690324F-9BCB-46CF-BF56-DF36B96721FC}" type="parTrans" cxnId="{E1DD3B24-DEFA-4A6A-9C0F-D34540112742}">
      <dgm:prSet/>
      <dgm:spPr/>
      <dgm:t>
        <a:bodyPr/>
        <a:lstStyle/>
        <a:p>
          <a:endParaRPr lang="ru-RU"/>
        </a:p>
      </dgm:t>
    </dgm:pt>
    <dgm:pt modelId="{EAAC7EA6-5344-49A6-9CE5-53722B1F1642}" type="sibTrans" cxnId="{E1DD3B24-DEFA-4A6A-9C0F-D34540112742}">
      <dgm:prSet/>
      <dgm:spPr/>
      <dgm:t>
        <a:bodyPr/>
        <a:lstStyle/>
        <a:p>
          <a:endParaRPr lang="ru-RU"/>
        </a:p>
      </dgm:t>
    </dgm:pt>
    <dgm:pt modelId="{656D02CB-14B6-457C-B26E-12F94D7924FF}">
      <dgm:prSet phldrT="[Текст]"/>
      <dgm:spPr/>
      <dgm:t>
        <a:bodyPr/>
        <a:lstStyle/>
        <a:p>
          <a:r>
            <a:rPr lang="ru-RU" dirty="0" smtClean="0"/>
            <a:t>Освоение труднодоступных ресурсов</a:t>
          </a:r>
          <a:endParaRPr lang="ru-RU" dirty="0"/>
        </a:p>
      </dgm:t>
    </dgm:pt>
    <dgm:pt modelId="{BDFB5BF1-EE0B-400E-8F98-09F1CA580C1D}" type="parTrans" cxnId="{A18BB086-EC37-4405-9DD5-5E367A6F0F96}">
      <dgm:prSet/>
      <dgm:spPr/>
      <dgm:t>
        <a:bodyPr/>
        <a:lstStyle/>
        <a:p>
          <a:endParaRPr lang="ru-RU"/>
        </a:p>
      </dgm:t>
    </dgm:pt>
    <dgm:pt modelId="{EC34FA46-868E-44FF-AFB2-019869B0CAB7}" type="sibTrans" cxnId="{A18BB086-EC37-4405-9DD5-5E367A6F0F96}">
      <dgm:prSet/>
      <dgm:spPr/>
      <dgm:t>
        <a:bodyPr/>
        <a:lstStyle/>
        <a:p>
          <a:endParaRPr lang="ru-RU"/>
        </a:p>
      </dgm:t>
    </dgm:pt>
    <dgm:pt modelId="{D33D82C5-290C-4D25-8F4F-11F9E297C0AD}">
      <dgm:prSet phldrT="[Текст]"/>
      <dgm:spPr/>
      <dgm:t>
        <a:bodyPr/>
        <a:lstStyle/>
        <a:p>
          <a:r>
            <a:rPr lang="ru-RU" dirty="0" smtClean="0"/>
            <a:t>Технологические ограничения и новые риски</a:t>
          </a:r>
        </a:p>
        <a:p>
          <a:endParaRPr lang="ru-RU" dirty="0"/>
        </a:p>
      </dgm:t>
    </dgm:pt>
    <dgm:pt modelId="{CF365DB1-4503-4689-BB3B-319A408B1F95}" type="parTrans" cxnId="{27228B36-5BAD-4F7C-A8C8-EC0AFC538ACD}">
      <dgm:prSet/>
      <dgm:spPr/>
      <dgm:t>
        <a:bodyPr/>
        <a:lstStyle/>
        <a:p>
          <a:endParaRPr lang="ru-RU"/>
        </a:p>
      </dgm:t>
    </dgm:pt>
    <dgm:pt modelId="{9DC64A29-6FE5-4742-9BD9-7F1F03DDC283}" type="sibTrans" cxnId="{27228B36-5BAD-4F7C-A8C8-EC0AFC538ACD}">
      <dgm:prSet/>
      <dgm:spPr/>
      <dgm:t>
        <a:bodyPr/>
        <a:lstStyle/>
        <a:p>
          <a:endParaRPr lang="ru-RU"/>
        </a:p>
      </dgm:t>
    </dgm:pt>
    <dgm:pt modelId="{FCE924C1-E759-4951-9901-AEE7BC2E884E}">
      <dgm:prSet phldrT="[Текст]"/>
      <dgm:spPr/>
      <dgm:t>
        <a:bodyPr/>
        <a:lstStyle/>
        <a:p>
          <a:r>
            <a:rPr lang="ru-RU" dirty="0" smtClean="0"/>
            <a:t>Рост затрат на освоение  и снижение рисков</a:t>
          </a:r>
          <a:endParaRPr lang="ru-RU" dirty="0"/>
        </a:p>
      </dgm:t>
    </dgm:pt>
    <dgm:pt modelId="{0EFA6E6F-4946-472E-B8A1-217AAAE672AC}" type="parTrans" cxnId="{F8C7E579-7634-4CA5-A42A-A08F60FE4E22}">
      <dgm:prSet/>
      <dgm:spPr/>
      <dgm:t>
        <a:bodyPr/>
        <a:lstStyle/>
        <a:p>
          <a:endParaRPr lang="ru-RU"/>
        </a:p>
      </dgm:t>
    </dgm:pt>
    <dgm:pt modelId="{A897750E-52C2-406E-9447-A9FE97D7E6AD}" type="sibTrans" cxnId="{F8C7E579-7634-4CA5-A42A-A08F60FE4E22}">
      <dgm:prSet/>
      <dgm:spPr/>
      <dgm:t>
        <a:bodyPr/>
        <a:lstStyle/>
        <a:p>
          <a:endParaRPr lang="ru-RU"/>
        </a:p>
      </dgm:t>
    </dgm:pt>
    <dgm:pt modelId="{B305DF5A-A273-4112-9071-47F2AF7B61CC}">
      <dgm:prSet phldrT="[Текст]"/>
      <dgm:spPr/>
      <dgm:t>
        <a:bodyPr/>
        <a:lstStyle/>
        <a:p>
          <a:r>
            <a:rPr lang="ru-RU" dirty="0" smtClean="0"/>
            <a:t>Поиск механизма снижения затрат</a:t>
          </a:r>
          <a:endParaRPr lang="ru-RU" dirty="0"/>
        </a:p>
      </dgm:t>
    </dgm:pt>
    <dgm:pt modelId="{D0FEBFE3-1BA3-40E1-8AA2-C42F025CBF6B}" type="parTrans" cxnId="{7A39414F-BEFE-4DFE-8A12-E7369FBD09FC}">
      <dgm:prSet/>
      <dgm:spPr/>
      <dgm:t>
        <a:bodyPr/>
        <a:lstStyle/>
        <a:p>
          <a:endParaRPr lang="ru-RU"/>
        </a:p>
      </dgm:t>
    </dgm:pt>
    <dgm:pt modelId="{1D4D96D8-2F16-4B63-BE4A-38E03C62D590}" type="sibTrans" cxnId="{7A39414F-BEFE-4DFE-8A12-E7369FBD09FC}">
      <dgm:prSet/>
      <dgm:spPr/>
      <dgm:t>
        <a:bodyPr/>
        <a:lstStyle/>
        <a:p>
          <a:endParaRPr lang="ru-RU"/>
        </a:p>
      </dgm:t>
    </dgm:pt>
    <dgm:pt modelId="{CC6B7657-AF55-4D2D-94BC-41DED8A35C5E}">
      <dgm:prSet phldrT="[Текст]"/>
      <dgm:spPr/>
      <dgm:t>
        <a:bodyPr/>
        <a:lstStyle/>
        <a:p>
          <a:r>
            <a:rPr lang="ru-RU" dirty="0" smtClean="0"/>
            <a:t>Риски функционирования</a:t>
          </a:r>
          <a:endParaRPr lang="ru-RU" dirty="0"/>
        </a:p>
      </dgm:t>
    </dgm:pt>
    <dgm:pt modelId="{5D79488E-FB4E-4676-9BD9-4C793980B131}" type="parTrans" cxnId="{CCE89A01-0EC4-4DEC-BC8B-5CBB7BFEEAF4}">
      <dgm:prSet/>
      <dgm:spPr/>
      <dgm:t>
        <a:bodyPr/>
        <a:lstStyle/>
        <a:p>
          <a:endParaRPr lang="ru-RU"/>
        </a:p>
      </dgm:t>
    </dgm:pt>
    <dgm:pt modelId="{473A50CE-315D-4B62-A0B9-E3FD3533148F}" type="sibTrans" cxnId="{CCE89A01-0EC4-4DEC-BC8B-5CBB7BFEEAF4}">
      <dgm:prSet/>
      <dgm:spPr/>
      <dgm:t>
        <a:bodyPr/>
        <a:lstStyle/>
        <a:p>
          <a:endParaRPr lang="ru-RU"/>
        </a:p>
      </dgm:t>
    </dgm:pt>
    <dgm:pt modelId="{C665EFE8-B45D-4EBC-9550-B77005969BE7}" type="pres">
      <dgm:prSet presAssocID="{2A2C1478-3C19-4EAC-98B6-FF1DD401E70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9A6E6D-2350-487D-9B2A-5284B15CE9B8}" type="pres">
      <dgm:prSet presAssocID="{3B305533-96D4-4445-8604-B3159DFC40BF}" presName="horFlow" presStyleCnt="0"/>
      <dgm:spPr/>
    </dgm:pt>
    <dgm:pt modelId="{4437ED19-90F0-4E38-A9A9-D03F4051FFC7}" type="pres">
      <dgm:prSet presAssocID="{3B305533-96D4-4445-8604-B3159DFC40BF}" presName="bigChev" presStyleLbl="node1" presStyleIdx="0" presStyleCnt="3"/>
      <dgm:spPr/>
      <dgm:t>
        <a:bodyPr/>
        <a:lstStyle/>
        <a:p>
          <a:endParaRPr lang="ru-RU"/>
        </a:p>
      </dgm:t>
    </dgm:pt>
    <dgm:pt modelId="{FAB50434-226D-4B18-A382-2BB1DD89CBF1}" type="pres">
      <dgm:prSet presAssocID="{1690324F-9BCB-46CF-BF56-DF36B96721FC}" presName="parTrans" presStyleCnt="0"/>
      <dgm:spPr/>
    </dgm:pt>
    <dgm:pt modelId="{E5F1DC3C-9FA0-4B94-804B-2FD5A4D948A0}" type="pres">
      <dgm:prSet presAssocID="{9B8223C0-3F8D-4578-B9C1-5600C1905922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8FF4B-520F-411D-8499-1001F0D55C01}" type="pres">
      <dgm:prSet presAssocID="{3B305533-96D4-4445-8604-B3159DFC40BF}" presName="vSp" presStyleCnt="0"/>
      <dgm:spPr/>
    </dgm:pt>
    <dgm:pt modelId="{0443C757-06D6-43B4-8A5F-D71C04D39D48}" type="pres">
      <dgm:prSet presAssocID="{656D02CB-14B6-457C-B26E-12F94D7924FF}" presName="horFlow" presStyleCnt="0"/>
      <dgm:spPr/>
    </dgm:pt>
    <dgm:pt modelId="{A720A826-76CD-41B3-B60F-F399AC616214}" type="pres">
      <dgm:prSet presAssocID="{656D02CB-14B6-457C-B26E-12F94D7924FF}" presName="bigChev" presStyleLbl="node1" presStyleIdx="1" presStyleCnt="3"/>
      <dgm:spPr/>
      <dgm:t>
        <a:bodyPr/>
        <a:lstStyle/>
        <a:p>
          <a:endParaRPr lang="ru-RU"/>
        </a:p>
      </dgm:t>
    </dgm:pt>
    <dgm:pt modelId="{37EB45FA-537C-4871-B93B-AD4E7F5D00A2}" type="pres">
      <dgm:prSet presAssocID="{CF365DB1-4503-4689-BB3B-319A408B1F95}" presName="parTrans" presStyleCnt="0"/>
      <dgm:spPr/>
    </dgm:pt>
    <dgm:pt modelId="{7D3E7CA4-4AAC-440D-B528-786B6C1859D1}" type="pres">
      <dgm:prSet presAssocID="{D33D82C5-290C-4D25-8F4F-11F9E297C0AD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85954-1135-46AE-A269-D980ADBE6FAA}" type="pres">
      <dgm:prSet presAssocID="{656D02CB-14B6-457C-B26E-12F94D7924FF}" presName="vSp" presStyleCnt="0"/>
      <dgm:spPr/>
    </dgm:pt>
    <dgm:pt modelId="{A54EF36A-CF8C-4ECD-BB45-21E09DA1BCE6}" type="pres">
      <dgm:prSet presAssocID="{FCE924C1-E759-4951-9901-AEE7BC2E884E}" presName="horFlow" presStyleCnt="0"/>
      <dgm:spPr/>
    </dgm:pt>
    <dgm:pt modelId="{FFD636E8-94B7-45DB-95B0-A85FFB30BB07}" type="pres">
      <dgm:prSet presAssocID="{FCE924C1-E759-4951-9901-AEE7BC2E884E}" presName="bigChev" presStyleLbl="node1" presStyleIdx="2" presStyleCnt="3"/>
      <dgm:spPr/>
      <dgm:t>
        <a:bodyPr/>
        <a:lstStyle/>
        <a:p>
          <a:endParaRPr lang="ru-RU"/>
        </a:p>
      </dgm:t>
    </dgm:pt>
    <dgm:pt modelId="{7FC37236-1220-414A-B317-7E91311FFF83}" type="pres">
      <dgm:prSet presAssocID="{D0FEBFE3-1BA3-40E1-8AA2-C42F025CBF6B}" presName="parTrans" presStyleCnt="0"/>
      <dgm:spPr/>
    </dgm:pt>
    <dgm:pt modelId="{BD5CC6A8-4D81-49C1-B39B-F3ABFF33D649}" type="pres">
      <dgm:prSet presAssocID="{B305DF5A-A273-4112-9071-47F2AF7B61CC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6D75C-79F6-4482-A000-C805413FAC38}" type="pres">
      <dgm:prSet presAssocID="{1D4D96D8-2F16-4B63-BE4A-38E03C62D590}" presName="sibTrans" presStyleCnt="0"/>
      <dgm:spPr/>
    </dgm:pt>
    <dgm:pt modelId="{2A03086E-FB2D-4371-AAF9-4EBB1FF9AF6A}" type="pres">
      <dgm:prSet presAssocID="{CC6B7657-AF55-4D2D-94BC-41DED8A35C5E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55D3FF-C405-405E-B932-8D55CDBE1A62}" type="presOf" srcId="{9B8223C0-3F8D-4578-B9C1-5600C1905922}" destId="{E5F1DC3C-9FA0-4B94-804B-2FD5A4D948A0}" srcOrd="0" destOrd="0" presId="urn:microsoft.com/office/officeart/2005/8/layout/lProcess3"/>
    <dgm:cxn modelId="{A18BB086-EC37-4405-9DD5-5E367A6F0F96}" srcId="{2A2C1478-3C19-4EAC-98B6-FF1DD401E70B}" destId="{656D02CB-14B6-457C-B26E-12F94D7924FF}" srcOrd="1" destOrd="0" parTransId="{BDFB5BF1-EE0B-400E-8F98-09F1CA580C1D}" sibTransId="{EC34FA46-868E-44FF-AFB2-019869B0CAB7}"/>
    <dgm:cxn modelId="{CCE89A01-0EC4-4DEC-BC8B-5CBB7BFEEAF4}" srcId="{FCE924C1-E759-4951-9901-AEE7BC2E884E}" destId="{CC6B7657-AF55-4D2D-94BC-41DED8A35C5E}" srcOrd="1" destOrd="0" parTransId="{5D79488E-FB4E-4676-9BD9-4C793980B131}" sibTransId="{473A50CE-315D-4B62-A0B9-E3FD3533148F}"/>
    <dgm:cxn modelId="{2CA56857-F6E9-48A7-8FCE-6D6570FDF6F2}" type="presOf" srcId="{D33D82C5-290C-4D25-8F4F-11F9E297C0AD}" destId="{7D3E7CA4-4AAC-440D-B528-786B6C1859D1}" srcOrd="0" destOrd="0" presId="urn:microsoft.com/office/officeart/2005/8/layout/lProcess3"/>
    <dgm:cxn modelId="{E1DD3B24-DEFA-4A6A-9C0F-D34540112742}" srcId="{3B305533-96D4-4445-8604-B3159DFC40BF}" destId="{9B8223C0-3F8D-4578-B9C1-5600C1905922}" srcOrd="0" destOrd="0" parTransId="{1690324F-9BCB-46CF-BF56-DF36B96721FC}" sibTransId="{EAAC7EA6-5344-49A6-9CE5-53722B1F1642}"/>
    <dgm:cxn modelId="{372863A6-47F1-4C8E-B38D-DD75CC9C2DD6}" type="presOf" srcId="{3B305533-96D4-4445-8604-B3159DFC40BF}" destId="{4437ED19-90F0-4E38-A9A9-D03F4051FFC7}" srcOrd="0" destOrd="0" presId="urn:microsoft.com/office/officeart/2005/8/layout/lProcess3"/>
    <dgm:cxn modelId="{6AC93DF0-ADD6-483A-AFC2-C43F858F2FDF}" type="presOf" srcId="{656D02CB-14B6-457C-B26E-12F94D7924FF}" destId="{A720A826-76CD-41B3-B60F-F399AC616214}" srcOrd="0" destOrd="0" presId="urn:microsoft.com/office/officeart/2005/8/layout/lProcess3"/>
    <dgm:cxn modelId="{27228B36-5BAD-4F7C-A8C8-EC0AFC538ACD}" srcId="{656D02CB-14B6-457C-B26E-12F94D7924FF}" destId="{D33D82C5-290C-4D25-8F4F-11F9E297C0AD}" srcOrd="0" destOrd="0" parTransId="{CF365DB1-4503-4689-BB3B-319A408B1F95}" sibTransId="{9DC64A29-6FE5-4742-9BD9-7F1F03DDC283}"/>
    <dgm:cxn modelId="{7A39414F-BEFE-4DFE-8A12-E7369FBD09FC}" srcId="{FCE924C1-E759-4951-9901-AEE7BC2E884E}" destId="{B305DF5A-A273-4112-9071-47F2AF7B61CC}" srcOrd="0" destOrd="0" parTransId="{D0FEBFE3-1BA3-40E1-8AA2-C42F025CBF6B}" sibTransId="{1D4D96D8-2F16-4B63-BE4A-38E03C62D590}"/>
    <dgm:cxn modelId="{E340E0DB-A25E-4B2A-8E83-669278CA77E6}" type="presOf" srcId="{FCE924C1-E759-4951-9901-AEE7BC2E884E}" destId="{FFD636E8-94B7-45DB-95B0-A85FFB30BB07}" srcOrd="0" destOrd="0" presId="urn:microsoft.com/office/officeart/2005/8/layout/lProcess3"/>
    <dgm:cxn modelId="{6F764922-1D05-4B01-A7E2-376F1274EA6F}" srcId="{2A2C1478-3C19-4EAC-98B6-FF1DD401E70B}" destId="{3B305533-96D4-4445-8604-B3159DFC40BF}" srcOrd="0" destOrd="0" parTransId="{B001B927-7F53-401A-A7DB-A7FBF34CB0D4}" sibTransId="{6F3A7647-27EC-4256-85E7-8A6B936CE51B}"/>
    <dgm:cxn modelId="{95C1AE13-94ED-4EB1-BD26-42060EE0437F}" type="presOf" srcId="{B305DF5A-A273-4112-9071-47F2AF7B61CC}" destId="{BD5CC6A8-4D81-49C1-B39B-F3ABFF33D649}" srcOrd="0" destOrd="0" presId="urn:microsoft.com/office/officeart/2005/8/layout/lProcess3"/>
    <dgm:cxn modelId="{4BF7F775-ADC1-4EF0-AF65-2C31B6FF5331}" type="presOf" srcId="{2A2C1478-3C19-4EAC-98B6-FF1DD401E70B}" destId="{C665EFE8-B45D-4EBC-9550-B77005969BE7}" srcOrd="0" destOrd="0" presId="urn:microsoft.com/office/officeart/2005/8/layout/lProcess3"/>
    <dgm:cxn modelId="{F6C19267-E49D-4B67-B651-7F1E03A3C942}" type="presOf" srcId="{CC6B7657-AF55-4D2D-94BC-41DED8A35C5E}" destId="{2A03086E-FB2D-4371-AAF9-4EBB1FF9AF6A}" srcOrd="0" destOrd="0" presId="urn:microsoft.com/office/officeart/2005/8/layout/lProcess3"/>
    <dgm:cxn modelId="{F8C7E579-7634-4CA5-A42A-A08F60FE4E22}" srcId="{2A2C1478-3C19-4EAC-98B6-FF1DD401E70B}" destId="{FCE924C1-E759-4951-9901-AEE7BC2E884E}" srcOrd="2" destOrd="0" parTransId="{0EFA6E6F-4946-472E-B8A1-217AAAE672AC}" sibTransId="{A897750E-52C2-406E-9447-A9FE97D7E6AD}"/>
    <dgm:cxn modelId="{72085F8E-81E2-4352-B8B9-5F313602FD4F}" type="presParOf" srcId="{C665EFE8-B45D-4EBC-9550-B77005969BE7}" destId="{D79A6E6D-2350-487D-9B2A-5284B15CE9B8}" srcOrd="0" destOrd="0" presId="urn:microsoft.com/office/officeart/2005/8/layout/lProcess3"/>
    <dgm:cxn modelId="{2220B2C4-8119-435C-9F37-A4E3B94FC637}" type="presParOf" srcId="{D79A6E6D-2350-487D-9B2A-5284B15CE9B8}" destId="{4437ED19-90F0-4E38-A9A9-D03F4051FFC7}" srcOrd="0" destOrd="0" presId="urn:microsoft.com/office/officeart/2005/8/layout/lProcess3"/>
    <dgm:cxn modelId="{5141A065-0306-49C2-A145-D45D59A46BBA}" type="presParOf" srcId="{D79A6E6D-2350-487D-9B2A-5284B15CE9B8}" destId="{FAB50434-226D-4B18-A382-2BB1DD89CBF1}" srcOrd="1" destOrd="0" presId="urn:microsoft.com/office/officeart/2005/8/layout/lProcess3"/>
    <dgm:cxn modelId="{F7E72637-F0EC-4514-804C-20357A25245E}" type="presParOf" srcId="{D79A6E6D-2350-487D-9B2A-5284B15CE9B8}" destId="{E5F1DC3C-9FA0-4B94-804B-2FD5A4D948A0}" srcOrd="2" destOrd="0" presId="urn:microsoft.com/office/officeart/2005/8/layout/lProcess3"/>
    <dgm:cxn modelId="{929836C1-5D1D-4AC4-B259-7FA17FA69317}" type="presParOf" srcId="{C665EFE8-B45D-4EBC-9550-B77005969BE7}" destId="{4598FF4B-520F-411D-8499-1001F0D55C01}" srcOrd="1" destOrd="0" presId="urn:microsoft.com/office/officeart/2005/8/layout/lProcess3"/>
    <dgm:cxn modelId="{30C3E07D-0DFD-408A-8B4B-35CC17974C37}" type="presParOf" srcId="{C665EFE8-B45D-4EBC-9550-B77005969BE7}" destId="{0443C757-06D6-43B4-8A5F-D71C04D39D48}" srcOrd="2" destOrd="0" presId="urn:microsoft.com/office/officeart/2005/8/layout/lProcess3"/>
    <dgm:cxn modelId="{1D9FD12C-8954-4CEA-80A9-520F6BCE7A78}" type="presParOf" srcId="{0443C757-06D6-43B4-8A5F-D71C04D39D48}" destId="{A720A826-76CD-41B3-B60F-F399AC616214}" srcOrd="0" destOrd="0" presId="urn:microsoft.com/office/officeart/2005/8/layout/lProcess3"/>
    <dgm:cxn modelId="{BF2C611F-2A21-4CAB-8468-CFA4B8697966}" type="presParOf" srcId="{0443C757-06D6-43B4-8A5F-D71C04D39D48}" destId="{37EB45FA-537C-4871-B93B-AD4E7F5D00A2}" srcOrd="1" destOrd="0" presId="urn:microsoft.com/office/officeart/2005/8/layout/lProcess3"/>
    <dgm:cxn modelId="{63439422-6F7F-4662-B631-94F869768DC0}" type="presParOf" srcId="{0443C757-06D6-43B4-8A5F-D71C04D39D48}" destId="{7D3E7CA4-4AAC-440D-B528-786B6C1859D1}" srcOrd="2" destOrd="0" presId="urn:microsoft.com/office/officeart/2005/8/layout/lProcess3"/>
    <dgm:cxn modelId="{5C48AF91-61F9-4ACE-AE4F-46B5A9026260}" type="presParOf" srcId="{C665EFE8-B45D-4EBC-9550-B77005969BE7}" destId="{7FD85954-1135-46AE-A269-D980ADBE6FAA}" srcOrd="3" destOrd="0" presId="urn:microsoft.com/office/officeart/2005/8/layout/lProcess3"/>
    <dgm:cxn modelId="{1640EBE0-AD3F-4F94-93DC-B5CD0EBA8BC9}" type="presParOf" srcId="{C665EFE8-B45D-4EBC-9550-B77005969BE7}" destId="{A54EF36A-CF8C-4ECD-BB45-21E09DA1BCE6}" srcOrd="4" destOrd="0" presId="urn:microsoft.com/office/officeart/2005/8/layout/lProcess3"/>
    <dgm:cxn modelId="{2C783B73-3356-4BF2-A4F8-A981D1C52148}" type="presParOf" srcId="{A54EF36A-CF8C-4ECD-BB45-21E09DA1BCE6}" destId="{FFD636E8-94B7-45DB-95B0-A85FFB30BB07}" srcOrd="0" destOrd="0" presId="urn:microsoft.com/office/officeart/2005/8/layout/lProcess3"/>
    <dgm:cxn modelId="{2BE8F51F-51C9-41A6-B61F-6F5F5CD6D72E}" type="presParOf" srcId="{A54EF36A-CF8C-4ECD-BB45-21E09DA1BCE6}" destId="{7FC37236-1220-414A-B317-7E91311FFF83}" srcOrd="1" destOrd="0" presId="urn:microsoft.com/office/officeart/2005/8/layout/lProcess3"/>
    <dgm:cxn modelId="{1BAE338A-C5AC-4547-B89F-02549366F68F}" type="presParOf" srcId="{A54EF36A-CF8C-4ECD-BB45-21E09DA1BCE6}" destId="{BD5CC6A8-4D81-49C1-B39B-F3ABFF33D649}" srcOrd="2" destOrd="0" presId="urn:microsoft.com/office/officeart/2005/8/layout/lProcess3"/>
    <dgm:cxn modelId="{1FA5A6DF-6326-487C-B2D2-AF0BA4A2B587}" type="presParOf" srcId="{A54EF36A-CF8C-4ECD-BB45-21E09DA1BCE6}" destId="{3E86D75C-79F6-4482-A000-C805413FAC38}" srcOrd="3" destOrd="0" presId="urn:microsoft.com/office/officeart/2005/8/layout/lProcess3"/>
    <dgm:cxn modelId="{E9953C94-9449-46A0-81CD-C3C4B066F1E3}" type="presParOf" srcId="{A54EF36A-CF8C-4ECD-BB45-21E09DA1BCE6}" destId="{2A03086E-FB2D-4371-AAF9-4EBB1FF9AF6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BD2065-7917-460A-BB0D-DBF1CFE8D14F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DE977D3-BD3E-4AAD-8A02-1BFA8A27CE65}">
      <dgm:prSet/>
      <dgm:spPr/>
      <dgm:t>
        <a:bodyPr/>
        <a:lstStyle/>
        <a:p>
          <a:pPr rtl="0"/>
          <a:r>
            <a:rPr lang="ru-RU" smtClean="0"/>
            <a:t>Повышение внимания конкурентов и общества к проектам</a:t>
          </a:r>
          <a:endParaRPr lang="ru-RU"/>
        </a:p>
      </dgm:t>
    </dgm:pt>
    <dgm:pt modelId="{403F79DA-5B4D-46D1-AADB-6DD431B92277}" type="parTrans" cxnId="{54595946-68DB-4344-8660-B90479687848}">
      <dgm:prSet/>
      <dgm:spPr/>
      <dgm:t>
        <a:bodyPr/>
        <a:lstStyle/>
        <a:p>
          <a:endParaRPr lang="ru-RU"/>
        </a:p>
      </dgm:t>
    </dgm:pt>
    <dgm:pt modelId="{73C3473A-159F-4882-9B9D-37D6FB532369}" type="sibTrans" cxnId="{54595946-68DB-4344-8660-B90479687848}">
      <dgm:prSet/>
      <dgm:spPr/>
      <dgm:t>
        <a:bodyPr/>
        <a:lstStyle/>
        <a:p>
          <a:endParaRPr lang="ru-RU"/>
        </a:p>
      </dgm:t>
    </dgm:pt>
    <dgm:pt modelId="{FB8D2B39-2DFA-4493-853B-8A75AC43E4B3}">
      <dgm:prSet/>
      <dgm:spPr/>
      <dgm:t>
        <a:bodyPr/>
        <a:lstStyle/>
        <a:p>
          <a:pPr rtl="0"/>
          <a:r>
            <a:rPr lang="ru-RU" smtClean="0"/>
            <a:t>Принципы социальной ответственности</a:t>
          </a:r>
          <a:endParaRPr lang="ru-RU"/>
        </a:p>
      </dgm:t>
    </dgm:pt>
    <dgm:pt modelId="{AC74122F-E316-4E6D-8F21-713016CB412E}" type="parTrans" cxnId="{40B324FF-CB88-4C05-AB34-D1E57D816B5C}">
      <dgm:prSet/>
      <dgm:spPr/>
      <dgm:t>
        <a:bodyPr/>
        <a:lstStyle/>
        <a:p>
          <a:endParaRPr lang="ru-RU"/>
        </a:p>
      </dgm:t>
    </dgm:pt>
    <dgm:pt modelId="{04729765-57AF-4808-AA48-12E2BAC0EDFE}" type="sibTrans" cxnId="{40B324FF-CB88-4C05-AB34-D1E57D816B5C}">
      <dgm:prSet/>
      <dgm:spPr/>
      <dgm:t>
        <a:bodyPr/>
        <a:lstStyle/>
        <a:p>
          <a:endParaRPr lang="ru-RU"/>
        </a:p>
      </dgm:t>
    </dgm:pt>
    <dgm:pt modelId="{11C012D1-C0D6-41DF-A682-2128C7BFED03}">
      <dgm:prSet/>
      <dgm:spPr/>
      <dgm:t>
        <a:bodyPr/>
        <a:lstStyle/>
        <a:p>
          <a:pPr rtl="0"/>
          <a:r>
            <a:rPr lang="ru-RU" smtClean="0"/>
            <a:t>Стоимость инвестиций</a:t>
          </a:r>
          <a:endParaRPr lang="ru-RU"/>
        </a:p>
      </dgm:t>
    </dgm:pt>
    <dgm:pt modelId="{DCD9839C-A2A1-448D-AE56-16B894E259EB}" type="parTrans" cxnId="{88463316-5B9B-430A-AF83-74446258102C}">
      <dgm:prSet/>
      <dgm:spPr/>
      <dgm:t>
        <a:bodyPr/>
        <a:lstStyle/>
        <a:p>
          <a:endParaRPr lang="ru-RU"/>
        </a:p>
      </dgm:t>
    </dgm:pt>
    <dgm:pt modelId="{DFED56D2-6F20-4842-89EE-A27D691E9372}" type="sibTrans" cxnId="{88463316-5B9B-430A-AF83-74446258102C}">
      <dgm:prSet/>
      <dgm:spPr/>
      <dgm:t>
        <a:bodyPr/>
        <a:lstStyle/>
        <a:p>
          <a:endParaRPr lang="ru-RU"/>
        </a:p>
      </dgm:t>
    </dgm:pt>
    <dgm:pt modelId="{DC0300B4-9889-425C-BF93-73EC23DD11D1}">
      <dgm:prSet/>
      <dgm:spPr/>
      <dgm:t>
        <a:bodyPr/>
        <a:lstStyle/>
        <a:p>
          <a:pPr rtl="0"/>
          <a:r>
            <a:rPr lang="ru-RU" smtClean="0"/>
            <a:t>Эффективность проекта</a:t>
          </a:r>
          <a:endParaRPr lang="ru-RU"/>
        </a:p>
      </dgm:t>
    </dgm:pt>
    <dgm:pt modelId="{E561F0B6-CC6D-46C5-BA9E-B8A4B8E32C54}" type="parTrans" cxnId="{D7D81703-C8B6-432A-BF18-C0B7DCB33748}">
      <dgm:prSet/>
      <dgm:spPr/>
      <dgm:t>
        <a:bodyPr/>
        <a:lstStyle/>
        <a:p>
          <a:endParaRPr lang="ru-RU"/>
        </a:p>
      </dgm:t>
    </dgm:pt>
    <dgm:pt modelId="{140DDBAB-19C9-4C81-B701-8C74B0E9CBE3}" type="sibTrans" cxnId="{D7D81703-C8B6-432A-BF18-C0B7DCB33748}">
      <dgm:prSet/>
      <dgm:spPr/>
      <dgm:t>
        <a:bodyPr/>
        <a:lstStyle/>
        <a:p>
          <a:endParaRPr lang="ru-RU"/>
        </a:p>
      </dgm:t>
    </dgm:pt>
    <dgm:pt modelId="{62429D64-6F6D-4DA7-8566-EF9F4793F000}" type="pres">
      <dgm:prSet presAssocID="{F7BD2065-7917-460A-BB0D-DBF1CFE8D1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78EC89-C576-4342-BFDD-444C47520A43}" type="pres">
      <dgm:prSet presAssocID="{ADE977D3-BD3E-4AAD-8A02-1BFA8A27CE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5030F-0614-4E1D-A615-4FFAEA9D62E1}" type="pres">
      <dgm:prSet presAssocID="{73C3473A-159F-4882-9B9D-37D6FB53236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AA9EDF7-4A31-4055-A587-105BC677A404}" type="pres">
      <dgm:prSet presAssocID="{73C3473A-159F-4882-9B9D-37D6FB53236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862A844-5187-4606-89AF-9D4878EF32BB}" type="pres">
      <dgm:prSet presAssocID="{FB8D2B39-2DFA-4493-853B-8A75AC43E4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7A0D3-06A8-4998-A253-28765C0EADDF}" type="pres">
      <dgm:prSet presAssocID="{04729765-57AF-4808-AA48-12E2BAC0EDF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804521A-5236-4D8E-87D3-CF6E33A4876C}" type="pres">
      <dgm:prSet presAssocID="{04729765-57AF-4808-AA48-12E2BAC0EDF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37EC171-DB37-45BD-B994-712E4C4D5CA6}" type="pres">
      <dgm:prSet presAssocID="{11C012D1-C0D6-41DF-A682-2128C7BFED0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0E6D1-E520-44F0-81EF-0C250036DA93}" type="pres">
      <dgm:prSet presAssocID="{DFED56D2-6F20-4842-89EE-A27D691E937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37E43FC-5411-421E-90A4-641CBA4F2293}" type="pres">
      <dgm:prSet presAssocID="{DFED56D2-6F20-4842-89EE-A27D691E937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D707C82-FE51-4C66-851A-C1DB43D7397C}" type="pres">
      <dgm:prSet presAssocID="{DC0300B4-9889-425C-BF93-73EC23DD11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792EB-4078-43AB-A8C6-71B8BF71120B}" type="pres">
      <dgm:prSet presAssocID="{140DDBAB-19C9-4C81-B701-8C74B0E9CBE3}" presName="sibTrans" presStyleLbl="sibTrans2D1" presStyleIdx="3" presStyleCnt="4"/>
      <dgm:spPr/>
      <dgm:t>
        <a:bodyPr/>
        <a:lstStyle/>
        <a:p>
          <a:endParaRPr lang="ru-RU"/>
        </a:p>
      </dgm:t>
    </dgm:pt>
    <dgm:pt modelId="{C20085D1-6EF0-4D6B-9FB9-AA5B6CC91185}" type="pres">
      <dgm:prSet presAssocID="{140DDBAB-19C9-4C81-B701-8C74B0E9CBE3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36C3905-8597-43E3-95DA-C82A1073F730}" type="presOf" srcId="{DFED56D2-6F20-4842-89EE-A27D691E9372}" destId="{1B20E6D1-E520-44F0-81EF-0C250036DA93}" srcOrd="0" destOrd="0" presId="urn:microsoft.com/office/officeart/2005/8/layout/cycle7"/>
    <dgm:cxn modelId="{54595946-68DB-4344-8660-B90479687848}" srcId="{F7BD2065-7917-460A-BB0D-DBF1CFE8D14F}" destId="{ADE977D3-BD3E-4AAD-8A02-1BFA8A27CE65}" srcOrd="0" destOrd="0" parTransId="{403F79DA-5B4D-46D1-AADB-6DD431B92277}" sibTransId="{73C3473A-159F-4882-9B9D-37D6FB532369}"/>
    <dgm:cxn modelId="{13E270DA-31DC-4E22-B567-DD62F1F2B75F}" type="presOf" srcId="{04729765-57AF-4808-AA48-12E2BAC0EDFE}" destId="{9D67A0D3-06A8-4998-A253-28765C0EADDF}" srcOrd="0" destOrd="0" presId="urn:microsoft.com/office/officeart/2005/8/layout/cycle7"/>
    <dgm:cxn modelId="{55094D62-766F-4665-A1C6-35A80866D227}" type="presOf" srcId="{FB8D2B39-2DFA-4493-853B-8A75AC43E4B3}" destId="{C862A844-5187-4606-89AF-9D4878EF32BB}" srcOrd="0" destOrd="0" presId="urn:microsoft.com/office/officeart/2005/8/layout/cycle7"/>
    <dgm:cxn modelId="{DBABE409-0AD0-4CEB-8BD0-BB2C774AEA5E}" type="presOf" srcId="{04729765-57AF-4808-AA48-12E2BAC0EDFE}" destId="{9804521A-5236-4D8E-87D3-CF6E33A4876C}" srcOrd="1" destOrd="0" presId="urn:microsoft.com/office/officeart/2005/8/layout/cycle7"/>
    <dgm:cxn modelId="{D7D81703-C8B6-432A-BF18-C0B7DCB33748}" srcId="{F7BD2065-7917-460A-BB0D-DBF1CFE8D14F}" destId="{DC0300B4-9889-425C-BF93-73EC23DD11D1}" srcOrd="3" destOrd="0" parTransId="{E561F0B6-CC6D-46C5-BA9E-B8A4B8E32C54}" sibTransId="{140DDBAB-19C9-4C81-B701-8C74B0E9CBE3}"/>
    <dgm:cxn modelId="{1E7052BB-AFCC-43ED-8EE8-1A2351FD6C5F}" type="presOf" srcId="{140DDBAB-19C9-4C81-B701-8C74B0E9CBE3}" destId="{C20085D1-6EF0-4D6B-9FB9-AA5B6CC91185}" srcOrd="1" destOrd="0" presId="urn:microsoft.com/office/officeart/2005/8/layout/cycle7"/>
    <dgm:cxn modelId="{838E13E0-AB75-4F67-A6C6-77FD13046637}" type="presOf" srcId="{ADE977D3-BD3E-4AAD-8A02-1BFA8A27CE65}" destId="{9878EC89-C576-4342-BFDD-444C47520A43}" srcOrd="0" destOrd="0" presId="urn:microsoft.com/office/officeart/2005/8/layout/cycle7"/>
    <dgm:cxn modelId="{40B324FF-CB88-4C05-AB34-D1E57D816B5C}" srcId="{F7BD2065-7917-460A-BB0D-DBF1CFE8D14F}" destId="{FB8D2B39-2DFA-4493-853B-8A75AC43E4B3}" srcOrd="1" destOrd="0" parTransId="{AC74122F-E316-4E6D-8F21-713016CB412E}" sibTransId="{04729765-57AF-4808-AA48-12E2BAC0EDFE}"/>
    <dgm:cxn modelId="{B0995D7D-D97B-450E-855F-82DBA099046C}" type="presOf" srcId="{DFED56D2-6F20-4842-89EE-A27D691E9372}" destId="{E37E43FC-5411-421E-90A4-641CBA4F2293}" srcOrd="1" destOrd="0" presId="urn:microsoft.com/office/officeart/2005/8/layout/cycle7"/>
    <dgm:cxn modelId="{4E0E1E45-DB6B-4768-9322-743C2AC69842}" type="presOf" srcId="{140DDBAB-19C9-4C81-B701-8C74B0E9CBE3}" destId="{58E792EB-4078-43AB-A8C6-71B8BF71120B}" srcOrd="0" destOrd="0" presId="urn:microsoft.com/office/officeart/2005/8/layout/cycle7"/>
    <dgm:cxn modelId="{A831ADB6-E7FF-4D0C-936C-9D0BA7ED44A4}" type="presOf" srcId="{73C3473A-159F-4882-9B9D-37D6FB532369}" destId="{0435030F-0614-4E1D-A615-4FFAEA9D62E1}" srcOrd="0" destOrd="0" presId="urn:microsoft.com/office/officeart/2005/8/layout/cycle7"/>
    <dgm:cxn modelId="{A2028799-048E-4B3F-A00E-369D1A88E9C1}" type="presOf" srcId="{73C3473A-159F-4882-9B9D-37D6FB532369}" destId="{FAA9EDF7-4A31-4055-A587-105BC677A404}" srcOrd="1" destOrd="0" presId="urn:microsoft.com/office/officeart/2005/8/layout/cycle7"/>
    <dgm:cxn modelId="{88463316-5B9B-430A-AF83-74446258102C}" srcId="{F7BD2065-7917-460A-BB0D-DBF1CFE8D14F}" destId="{11C012D1-C0D6-41DF-A682-2128C7BFED03}" srcOrd="2" destOrd="0" parTransId="{DCD9839C-A2A1-448D-AE56-16B894E259EB}" sibTransId="{DFED56D2-6F20-4842-89EE-A27D691E9372}"/>
    <dgm:cxn modelId="{E8767D29-43FB-4DDF-A1BA-994D3C75545C}" type="presOf" srcId="{DC0300B4-9889-425C-BF93-73EC23DD11D1}" destId="{ED707C82-FE51-4C66-851A-C1DB43D7397C}" srcOrd="0" destOrd="0" presId="urn:microsoft.com/office/officeart/2005/8/layout/cycle7"/>
    <dgm:cxn modelId="{E9A00233-C71E-47EF-89A4-87015F01F8FC}" type="presOf" srcId="{F7BD2065-7917-460A-BB0D-DBF1CFE8D14F}" destId="{62429D64-6F6D-4DA7-8566-EF9F4793F000}" srcOrd="0" destOrd="0" presId="urn:microsoft.com/office/officeart/2005/8/layout/cycle7"/>
    <dgm:cxn modelId="{31950465-0450-49A6-BD67-0E851B50B2A8}" type="presOf" srcId="{11C012D1-C0D6-41DF-A682-2128C7BFED03}" destId="{C37EC171-DB37-45BD-B994-712E4C4D5CA6}" srcOrd="0" destOrd="0" presId="urn:microsoft.com/office/officeart/2005/8/layout/cycle7"/>
    <dgm:cxn modelId="{933BA82E-B5E5-4205-A848-C473A610E86E}" type="presParOf" srcId="{62429D64-6F6D-4DA7-8566-EF9F4793F000}" destId="{9878EC89-C576-4342-BFDD-444C47520A43}" srcOrd="0" destOrd="0" presId="urn:microsoft.com/office/officeart/2005/8/layout/cycle7"/>
    <dgm:cxn modelId="{ED8C84DF-884E-4E03-B15C-C6ED9C0F3BDE}" type="presParOf" srcId="{62429D64-6F6D-4DA7-8566-EF9F4793F000}" destId="{0435030F-0614-4E1D-A615-4FFAEA9D62E1}" srcOrd="1" destOrd="0" presId="urn:microsoft.com/office/officeart/2005/8/layout/cycle7"/>
    <dgm:cxn modelId="{DF142522-1DC0-4C93-8D78-606632A5B97A}" type="presParOf" srcId="{0435030F-0614-4E1D-A615-4FFAEA9D62E1}" destId="{FAA9EDF7-4A31-4055-A587-105BC677A404}" srcOrd="0" destOrd="0" presId="urn:microsoft.com/office/officeart/2005/8/layout/cycle7"/>
    <dgm:cxn modelId="{C26007FA-7F6C-4CBD-8A02-46B063E4D3D7}" type="presParOf" srcId="{62429D64-6F6D-4DA7-8566-EF9F4793F000}" destId="{C862A844-5187-4606-89AF-9D4878EF32BB}" srcOrd="2" destOrd="0" presId="urn:microsoft.com/office/officeart/2005/8/layout/cycle7"/>
    <dgm:cxn modelId="{FB83618A-27B2-48E3-910C-C8CBE31EED7D}" type="presParOf" srcId="{62429D64-6F6D-4DA7-8566-EF9F4793F000}" destId="{9D67A0D3-06A8-4998-A253-28765C0EADDF}" srcOrd="3" destOrd="0" presId="urn:microsoft.com/office/officeart/2005/8/layout/cycle7"/>
    <dgm:cxn modelId="{6700F37F-D807-425A-8F1F-EBAE9D6E68CE}" type="presParOf" srcId="{9D67A0D3-06A8-4998-A253-28765C0EADDF}" destId="{9804521A-5236-4D8E-87D3-CF6E33A4876C}" srcOrd="0" destOrd="0" presId="urn:microsoft.com/office/officeart/2005/8/layout/cycle7"/>
    <dgm:cxn modelId="{76F84A88-CCE9-4BE4-A2D8-972C04CFD341}" type="presParOf" srcId="{62429D64-6F6D-4DA7-8566-EF9F4793F000}" destId="{C37EC171-DB37-45BD-B994-712E4C4D5CA6}" srcOrd="4" destOrd="0" presId="urn:microsoft.com/office/officeart/2005/8/layout/cycle7"/>
    <dgm:cxn modelId="{9FA2E411-D04D-469F-A86F-A8DAA25A9441}" type="presParOf" srcId="{62429D64-6F6D-4DA7-8566-EF9F4793F000}" destId="{1B20E6D1-E520-44F0-81EF-0C250036DA93}" srcOrd="5" destOrd="0" presId="urn:microsoft.com/office/officeart/2005/8/layout/cycle7"/>
    <dgm:cxn modelId="{A5E3F97C-C4B0-4DAA-8863-2133ED73A2CD}" type="presParOf" srcId="{1B20E6D1-E520-44F0-81EF-0C250036DA93}" destId="{E37E43FC-5411-421E-90A4-641CBA4F2293}" srcOrd="0" destOrd="0" presId="urn:microsoft.com/office/officeart/2005/8/layout/cycle7"/>
    <dgm:cxn modelId="{70A89E6F-05D3-471E-B79D-2EEEBC9D0880}" type="presParOf" srcId="{62429D64-6F6D-4DA7-8566-EF9F4793F000}" destId="{ED707C82-FE51-4C66-851A-C1DB43D7397C}" srcOrd="6" destOrd="0" presId="urn:microsoft.com/office/officeart/2005/8/layout/cycle7"/>
    <dgm:cxn modelId="{FCBC0DFE-A775-4D54-AD0F-B7BD305B33E3}" type="presParOf" srcId="{62429D64-6F6D-4DA7-8566-EF9F4793F000}" destId="{58E792EB-4078-43AB-A8C6-71B8BF71120B}" srcOrd="7" destOrd="0" presId="urn:microsoft.com/office/officeart/2005/8/layout/cycle7"/>
    <dgm:cxn modelId="{A4DD4F17-DFC0-4BD9-9DD9-72F54C88F2D6}" type="presParOf" srcId="{58E792EB-4078-43AB-A8C6-71B8BF71120B}" destId="{C20085D1-6EF0-4D6B-9FB9-AA5B6CC9118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7FFBD1-BC14-48AB-B33F-84BFD596992D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DD2F87-4928-4A1E-B344-105C8DE5C1AD}">
      <dgm:prSet custT="1"/>
      <dgm:spPr/>
      <dgm:t>
        <a:bodyPr/>
        <a:lstStyle/>
        <a:p>
          <a:pPr rtl="0"/>
          <a:r>
            <a:rPr lang="ru-RU" sz="1600" dirty="0" smtClean="0"/>
            <a:t>Национальными нормами и правилами</a:t>
          </a:r>
          <a:endParaRPr lang="ru-RU" sz="1600" dirty="0"/>
        </a:p>
      </dgm:t>
    </dgm:pt>
    <dgm:pt modelId="{A2AFFB33-EDEA-489B-8B87-73AF2AAAC3C4}" type="parTrans" cxnId="{6FA3CC62-DBFA-47BC-859B-26473068497D}">
      <dgm:prSet/>
      <dgm:spPr/>
      <dgm:t>
        <a:bodyPr/>
        <a:lstStyle/>
        <a:p>
          <a:endParaRPr lang="ru-RU"/>
        </a:p>
      </dgm:t>
    </dgm:pt>
    <dgm:pt modelId="{8E3DCD2E-44BF-424C-83C2-44923EB502B8}" type="sibTrans" cxnId="{6FA3CC62-DBFA-47BC-859B-26473068497D}">
      <dgm:prSet/>
      <dgm:spPr/>
      <dgm:t>
        <a:bodyPr/>
        <a:lstStyle/>
        <a:p>
          <a:endParaRPr lang="ru-RU"/>
        </a:p>
      </dgm:t>
    </dgm:pt>
    <dgm:pt modelId="{A62CA0DE-F61C-4D0A-8DFA-8F4E3F0E3E6D}">
      <dgm:prSet custT="1"/>
      <dgm:spPr/>
      <dgm:t>
        <a:bodyPr/>
        <a:lstStyle/>
        <a:p>
          <a:pPr rtl="0"/>
          <a:r>
            <a:rPr lang="ru-RU" sz="1000" dirty="0" smtClean="0"/>
            <a:t>Требованиями международных институтов регулирования</a:t>
          </a:r>
          <a:endParaRPr lang="ru-RU" sz="1000" dirty="0"/>
        </a:p>
      </dgm:t>
    </dgm:pt>
    <dgm:pt modelId="{42446ABC-69B2-4F02-94EA-B0F2A1714627}" type="parTrans" cxnId="{BFE206EA-2669-4914-8923-6FE7A21DA6D5}">
      <dgm:prSet/>
      <dgm:spPr/>
      <dgm:t>
        <a:bodyPr/>
        <a:lstStyle/>
        <a:p>
          <a:endParaRPr lang="ru-RU"/>
        </a:p>
      </dgm:t>
    </dgm:pt>
    <dgm:pt modelId="{9DD81460-3F19-4C8B-92D3-07D7EB62968E}" type="sibTrans" cxnId="{BFE206EA-2669-4914-8923-6FE7A21DA6D5}">
      <dgm:prSet/>
      <dgm:spPr/>
      <dgm:t>
        <a:bodyPr/>
        <a:lstStyle/>
        <a:p>
          <a:endParaRPr lang="ru-RU"/>
        </a:p>
      </dgm:t>
    </dgm:pt>
    <dgm:pt modelId="{D570ADCC-2F63-4F51-B646-600E884DBB5B}">
      <dgm:prSet custT="1"/>
      <dgm:spPr/>
      <dgm:t>
        <a:bodyPr/>
        <a:lstStyle/>
        <a:p>
          <a:pPr rtl="0"/>
          <a:r>
            <a:rPr lang="ru-RU" sz="1000" dirty="0" smtClean="0"/>
            <a:t>Корпоративными регламентами</a:t>
          </a:r>
          <a:endParaRPr lang="ru-RU" sz="1000" dirty="0"/>
        </a:p>
      </dgm:t>
    </dgm:pt>
    <dgm:pt modelId="{69041F43-6208-470F-8BC9-4B17F84E9317}" type="parTrans" cxnId="{0DFC024C-4086-461F-98E6-B194D9B397C2}">
      <dgm:prSet/>
      <dgm:spPr/>
      <dgm:t>
        <a:bodyPr/>
        <a:lstStyle/>
        <a:p>
          <a:endParaRPr lang="ru-RU"/>
        </a:p>
      </dgm:t>
    </dgm:pt>
    <dgm:pt modelId="{4D33D6E7-92CB-45C1-80B7-1D5E9B85160E}" type="sibTrans" cxnId="{0DFC024C-4086-461F-98E6-B194D9B397C2}">
      <dgm:prSet/>
      <dgm:spPr/>
      <dgm:t>
        <a:bodyPr/>
        <a:lstStyle/>
        <a:p>
          <a:endParaRPr lang="ru-RU"/>
        </a:p>
      </dgm:t>
    </dgm:pt>
    <dgm:pt modelId="{9E214987-A1B3-45EF-B6BB-F34DBC843D37}" type="pres">
      <dgm:prSet presAssocID="{667FFBD1-BC14-48AB-B33F-84BFD596992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D7701B-4511-45AD-A019-3D21D568C41D}" type="pres">
      <dgm:prSet presAssocID="{F4DD2F87-4928-4A1E-B344-105C8DE5C1A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2C813-D9CA-4D3A-B2A3-5395C24F8C1F}" type="pres">
      <dgm:prSet presAssocID="{F4DD2F87-4928-4A1E-B344-105C8DE5C1AD}" presName="gear1srcNode" presStyleLbl="node1" presStyleIdx="0" presStyleCnt="3"/>
      <dgm:spPr/>
      <dgm:t>
        <a:bodyPr/>
        <a:lstStyle/>
        <a:p>
          <a:endParaRPr lang="ru-RU"/>
        </a:p>
      </dgm:t>
    </dgm:pt>
    <dgm:pt modelId="{6C091A04-DDFE-4727-AEF2-33983382591B}" type="pres">
      <dgm:prSet presAssocID="{F4DD2F87-4928-4A1E-B344-105C8DE5C1AD}" presName="gear1dstNode" presStyleLbl="node1" presStyleIdx="0" presStyleCnt="3"/>
      <dgm:spPr/>
      <dgm:t>
        <a:bodyPr/>
        <a:lstStyle/>
        <a:p>
          <a:endParaRPr lang="ru-RU"/>
        </a:p>
      </dgm:t>
    </dgm:pt>
    <dgm:pt modelId="{315D3EB3-89E5-4564-9958-0558B8C464DC}" type="pres">
      <dgm:prSet presAssocID="{A62CA0DE-F61C-4D0A-8DFA-8F4E3F0E3E6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AE18B-A297-4D82-B6B6-EF77B931A997}" type="pres">
      <dgm:prSet presAssocID="{A62CA0DE-F61C-4D0A-8DFA-8F4E3F0E3E6D}" presName="gear2srcNode" presStyleLbl="node1" presStyleIdx="1" presStyleCnt="3"/>
      <dgm:spPr/>
      <dgm:t>
        <a:bodyPr/>
        <a:lstStyle/>
        <a:p>
          <a:endParaRPr lang="ru-RU"/>
        </a:p>
      </dgm:t>
    </dgm:pt>
    <dgm:pt modelId="{A66EEC60-0698-4276-9CB8-AFF5874BD504}" type="pres">
      <dgm:prSet presAssocID="{A62CA0DE-F61C-4D0A-8DFA-8F4E3F0E3E6D}" presName="gear2dstNode" presStyleLbl="node1" presStyleIdx="1" presStyleCnt="3"/>
      <dgm:spPr/>
      <dgm:t>
        <a:bodyPr/>
        <a:lstStyle/>
        <a:p>
          <a:endParaRPr lang="ru-RU"/>
        </a:p>
      </dgm:t>
    </dgm:pt>
    <dgm:pt modelId="{7AE98D25-67AB-4CC3-9FC4-91A41A2ABEC0}" type="pres">
      <dgm:prSet presAssocID="{D570ADCC-2F63-4F51-B646-600E884DBB5B}" presName="gear3" presStyleLbl="node1" presStyleIdx="2" presStyleCnt="3"/>
      <dgm:spPr/>
      <dgm:t>
        <a:bodyPr/>
        <a:lstStyle/>
        <a:p>
          <a:endParaRPr lang="ru-RU"/>
        </a:p>
      </dgm:t>
    </dgm:pt>
    <dgm:pt modelId="{9201D123-F75D-4663-B3F9-8EDC73A927A2}" type="pres">
      <dgm:prSet presAssocID="{D570ADCC-2F63-4F51-B646-600E884DBB5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8EE0E-FFD4-4FBA-BF07-3B9CBE0F254A}" type="pres">
      <dgm:prSet presAssocID="{D570ADCC-2F63-4F51-B646-600E884DBB5B}" presName="gear3srcNode" presStyleLbl="node1" presStyleIdx="2" presStyleCnt="3"/>
      <dgm:spPr/>
      <dgm:t>
        <a:bodyPr/>
        <a:lstStyle/>
        <a:p>
          <a:endParaRPr lang="ru-RU"/>
        </a:p>
      </dgm:t>
    </dgm:pt>
    <dgm:pt modelId="{6D6AFA4A-8520-477F-91D6-DC5FFD1D871C}" type="pres">
      <dgm:prSet presAssocID="{D570ADCC-2F63-4F51-B646-600E884DBB5B}" presName="gear3dstNode" presStyleLbl="node1" presStyleIdx="2" presStyleCnt="3"/>
      <dgm:spPr/>
      <dgm:t>
        <a:bodyPr/>
        <a:lstStyle/>
        <a:p>
          <a:endParaRPr lang="ru-RU"/>
        </a:p>
      </dgm:t>
    </dgm:pt>
    <dgm:pt modelId="{6C7EBD81-AF15-4A0A-9A32-F210B902F109}" type="pres">
      <dgm:prSet presAssocID="{8E3DCD2E-44BF-424C-83C2-44923EB502B8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D13B03B3-F55F-4F81-945D-A068BE58941F}" type="pres">
      <dgm:prSet presAssocID="{9DD81460-3F19-4C8B-92D3-07D7EB62968E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2E9D8250-5ED6-4DE5-8B67-797A5C4B0253}" type="pres">
      <dgm:prSet presAssocID="{4D33D6E7-92CB-45C1-80B7-1D5E9B85160E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7C42B0A-FD5A-41E5-8110-8C2F3AD844D8}" type="presOf" srcId="{F4DD2F87-4928-4A1E-B344-105C8DE5C1AD}" destId="{55A2C813-D9CA-4D3A-B2A3-5395C24F8C1F}" srcOrd="1" destOrd="0" presId="urn:microsoft.com/office/officeart/2005/8/layout/gear1"/>
    <dgm:cxn modelId="{A29D20F8-F551-4408-8E00-D31919ED0B83}" type="presOf" srcId="{A62CA0DE-F61C-4D0A-8DFA-8F4E3F0E3E6D}" destId="{49CAE18B-A297-4D82-B6B6-EF77B931A997}" srcOrd="1" destOrd="0" presId="urn:microsoft.com/office/officeart/2005/8/layout/gear1"/>
    <dgm:cxn modelId="{FEA91049-081B-431A-914F-03B6F529F5CF}" type="presOf" srcId="{9DD81460-3F19-4C8B-92D3-07D7EB62968E}" destId="{D13B03B3-F55F-4F81-945D-A068BE58941F}" srcOrd="0" destOrd="0" presId="urn:microsoft.com/office/officeart/2005/8/layout/gear1"/>
    <dgm:cxn modelId="{6FA3CC62-DBFA-47BC-859B-26473068497D}" srcId="{667FFBD1-BC14-48AB-B33F-84BFD596992D}" destId="{F4DD2F87-4928-4A1E-B344-105C8DE5C1AD}" srcOrd="0" destOrd="0" parTransId="{A2AFFB33-EDEA-489B-8B87-73AF2AAAC3C4}" sibTransId="{8E3DCD2E-44BF-424C-83C2-44923EB502B8}"/>
    <dgm:cxn modelId="{0DFC024C-4086-461F-98E6-B194D9B397C2}" srcId="{667FFBD1-BC14-48AB-B33F-84BFD596992D}" destId="{D570ADCC-2F63-4F51-B646-600E884DBB5B}" srcOrd="2" destOrd="0" parTransId="{69041F43-6208-470F-8BC9-4B17F84E9317}" sibTransId="{4D33D6E7-92CB-45C1-80B7-1D5E9B85160E}"/>
    <dgm:cxn modelId="{A8891256-3037-47BC-A04D-A5E4187D8032}" type="presOf" srcId="{A62CA0DE-F61C-4D0A-8DFA-8F4E3F0E3E6D}" destId="{A66EEC60-0698-4276-9CB8-AFF5874BD504}" srcOrd="2" destOrd="0" presId="urn:microsoft.com/office/officeart/2005/8/layout/gear1"/>
    <dgm:cxn modelId="{645D6AE8-4070-4229-9742-59022ABE7D2C}" type="presOf" srcId="{D570ADCC-2F63-4F51-B646-600E884DBB5B}" destId="{6D6AFA4A-8520-477F-91D6-DC5FFD1D871C}" srcOrd="3" destOrd="0" presId="urn:microsoft.com/office/officeart/2005/8/layout/gear1"/>
    <dgm:cxn modelId="{75C9AA03-2541-497E-9837-1D71688F3D92}" type="presOf" srcId="{F4DD2F87-4928-4A1E-B344-105C8DE5C1AD}" destId="{67D7701B-4511-45AD-A019-3D21D568C41D}" srcOrd="0" destOrd="0" presId="urn:microsoft.com/office/officeart/2005/8/layout/gear1"/>
    <dgm:cxn modelId="{B4DA9CE5-ADFA-4DA8-8AE5-D177C28C3688}" type="presOf" srcId="{D570ADCC-2F63-4F51-B646-600E884DBB5B}" destId="{87C8EE0E-FFD4-4FBA-BF07-3B9CBE0F254A}" srcOrd="2" destOrd="0" presId="urn:microsoft.com/office/officeart/2005/8/layout/gear1"/>
    <dgm:cxn modelId="{4B7B12A4-2A42-4A4F-9DA7-0BCBC9A43EB9}" type="presOf" srcId="{D570ADCC-2F63-4F51-B646-600E884DBB5B}" destId="{7AE98D25-67AB-4CC3-9FC4-91A41A2ABEC0}" srcOrd="0" destOrd="0" presId="urn:microsoft.com/office/officeart/2005/8/layout/gear1"/>
    <dgm:cxn modelId="{3CA3FE9C-5AFF-4233-9521-22F62354B70A}" type="presOf" srcId="{4D33D6E7-92CB-45C1-80B7-1D5E9B85160E}" destId="{2E9D8250-5ED6-4DE5-8B67-797A5C4B0253}" srcOrd="0" destOrd="0" presId="urn:microsoft.com/office/officeart/2005/8/layout/gear1"/>
    <dgm:cxn modelId="{FF510D6B-F2A8-484D-A706-37FA062DC7BF}" type="presOf" srcId="{8E3DCD2E-44BF-424C-83C2-44923EB502B8}" destId="{6C7EBD81-AF15-4A0A-9A32-F210B902F109}" srcOrd="0" destOrd="0" presId="urn:microsoft.com/office/officeart/2005/8/layout/gear1"/>
    <dgm:cxn modelId="{8F6397C4-4C67-4B91-919B-E5C6F41A0F6A}" type="presOf" srcId="{D570ADCC-2F63-4F51-B646-600E884DBB5B}" destId="{9201D123-F75D-4663-B3F9-8EDC73A927A2}" srcOrd="1" destOrd="0" presId="urn:microsoft.com/office/officeart/2005/8/layout/gear1"/>
    <dgm:cxn modelId="{6A481973-A555-45C0-998F-721DADA75D49}" type="presOf" srcId="{F4DD2F87-4928-4A1E-B344-105C8DE5C1AD}" destId="{6C091A04-DDFE-4727-AEF2-33983382591B}" srcOrd="2" destOrd="0" presId="urn:microsoft.com/office/officeart/2005/8/layout/gear1"/>
    <dgm:cxn modelId="{23D25E57-C0D6-4A1D-8A82-64F0D5C971A2}" type="presOf" srcId="{667FFBD1-BC14-48AB-B33F-84BFD596992D}" destId="{9E214987-A1B3-45EF-B6BB-F34DBC843D37}" srcOrd="0" destOrd="0" presId="urn:microsoft.com/office/officeart/2005/8/layout/gear1"/>
    <dgm:cxn modelId="{BFE206EA-2669-4914-8923-6FE7A21DA6D5}" srcId="{667FFBD1-BC14-48AB-B33F-84BFD596992D}" destId="{A62CA0DE-F61C-4D0A-8DFA-8F4E3F0E3E6D}" srcOrd="1" destOrd="0" parTransId="{42446ABC-69B2-4F02-94EA-B0F2A1714627}" sibTransId="{9DD81460-3F19-4C8B-92D3-07D7EB62968E}"/>
    <dgm:cxn modelId="{AA8A9FAE-54F9-4128-B2B6-B03CB9A824A1}" type="presOf" srcId="{A62CA0DE-F61C-4D0A-8DFA-8F4E3F0E3E6D}" destId="{315D3EB3-89E5-4564-9958-0558B8C464DC}" srcOrd="0" destOrd="0" presId="urn:microsoft.com/office/officeart/2005/8/layout/gear1"/>
    <dgm:cxn modelId="{50FC6F5A-E2EB-4961-BB22-422156B4F92C}" type="presParOf" srcId="{9E214987-A1B3-45EF-B6BB-F34DBC843D37}" destId="{67D7701B-4511-45AD-A019-3D21D568C41D}" srcOrd="0" destOrd="0" presId="urn:microsoft.com/office/officeart/2005/8/layout/gear1"/>
    <dgm:cxn modelId="{D1F58C8E-EB9E-4E7F-B499-639513F39255}" type="presParOf" srcId="{9E214987-A1B3-45EF-B6BB-F34DBC843D37}" destId="{55A2C813-D9CA-4D3A-B2A3-5395C24F8C1F}" srcOrd="1" destOrd="0" presId="urn:microsoft.com/office/officeart/2005/8/layout/gear1"/>
    <dgm:cxn modelId="{6BD084C3-4448-4D42-BD8B-AC0C347D317F}" type="presParOf" srcId="{9E214987-A1B3-45EF-B6BB-F34DBC843D37}" destId="{6C091A04-DDFE-4727-AEF2-33983382591B}" srcOrd="2" destOrd="0" presId="urn:microsoft.com/office/officeart/2005/8/layout/gear1"/>
    <dgm:cxn modelId="{22CA2031-01B8-4680-BC0F-88F4F5E57716}" type="presParOf" srcId="{9E214987-A1B3-45EF-B6BB-F34DBC843D37}" destId="{315D3EB3-89E5-4564-9958-0558B8C464DC}" srcOrd="3" destOrd="0" presId="urn:microsoft.com/office/officeart/2005/8/layout/gear1"/>
    <dgm:cxn modelId="{20C063FC-78E8-4688-B6D2-611438F9BAC6}" type="presParOf" srcId="{9E214987-A1B3-45EF-B6BB-F34DBC843D37}" destId="{49CAE18B-A297-4D82-B6B6-EF77B931A997}" srcOrd="4" destOrd="0" presId="urn:microsoft.com/office/officeart/2005/8/layout/gear1"/>
    <dgm:cxn modelId="{90608275-1E2A-4413-AB52-F55DBBDBF3C2}" type="presParOf" srcId="{9E214987-A1B3-45EF-B6BB-F34DBC843D37}" destId="{A66EEC60-0698-4276-9CB8-AFF5874BD504}" srcOrd="5" destOrd="0" presId="urn:microsoft.com/office/officeart/2005/8/layout/gear1"/>
    <dgm:cxn modelId="{7165C517-8282-454A-BE21-DBE7E727CA4A}" type="presParOf" srcId="{9E214987-A1B3-45EF-B6BB-F34DBC843D37}" destId="{7AE98D25-67AB-4CC3-9FC4-91A41A2ABEC0}" srcOrd="6" destOrd="0" presId="urn:microsoft.com/office/officeart/2005/8/layout/gear1"/>
    <dgm:cxn modelId="{DEE15669-EC26-4147-9446-A3979C95AF7C}" type="presParOf" srcId="{9E214987-A1B3-45EF-B6BB-F34DBC843D37}" destId="{9201D123-F75D-4663-B3F9-8EDC73A927A2}" srcOrd="7" destOrd="0" presId="urn:microsoft.com/office/officeart/2005/8/layout/gear1"/>
    <dgm:cxn modelId="{4DBB2C78-F97B-4937-9298-8B737A880E1D}" type="presParOf" srcId="{9E214987-A1B3-45EF-B6BB-F34DBC843D37}" destId="{87C8EE0E-FFD4-4FBA-BF07-3B9CBE0F254A}" srcOrd="8" destOrd="0" presId="urn:microsoft.com/office/officeart/2005/8/layout/gear1"/>
    <dgm:cxn modelId="{AA3DFD50-5D9C-4A87-A9E8-61F888D42FC7}" type="presParOf" srcId="{9E214987-A1B3-45EF-B6BB-F34DBC843D37}" destId="{6D6AFA4A-8520-477F-91D6-DC5FFD1D871C}" srcOrd="9" destOrd="0" presId="urn:microsoft.com/office/officeart/2005/8/layout/gear1"/>
    <dgm:cxn modelId="{8ADDA42D-3FD7-48EF-8029-70ED6A6E2BEE}" type="presParOf" srcId="{9E214987-A1B3-45EF-B6BB-F34DBC843D37}" destId="{6C7EBD81-AF15-4A0A-9A32-F210B902F109}" srcOrd="10" destOrd="0" presId="urn:microsoft.com/office/officeart/2005/8/layout/gear1"/>
    <dgm:cxn modelId="{E883FA4A-CDEE-4DB7-AFB5-1B92282FD789}" type="presParOf" srcId="{9E214987-A1B3-45EF-B6BB-F34DBC843D37}" destId="{D13B03B3-F55F-4F81-945D-A068BE58941F}" srcOrd="11" destOrd="0" presId="urn:microsoft.com/office/officeart/2005/8/layout/gear1"/>
    <dgm:cxn modelId="{F1540D85-A50B-4636-9BF1-05CDF62C5D32}" type="presParOf" srcId="{9E214987-A1B3-45EF-B6BB-F34DBC843D37}" destId="{2E9D8250-5ED6-4DE5-8B67-797A5C4B025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08A55B-6352-4389-B1BF-75710A542B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C22CC1-78AA-4EE5-A041-2501941EFB90}">
      <dgm:prSet/>
      <dgm:spPr/>
      <dgm:t>
        <a:bodyPr/>
        <a:lstStyle/>
        <a:p>
          <a:pPr algn="ctr" rtl="0"/>
          <a:r>
            <a:rPr lang="ru-RU" dirty="0" smtClean="0"/>
            <a:t>Практическое воплощение требований и регламентов зачастую далеко от эффективного</a:t>
          </a:r>
          <a:endParaRPr lang="ru-RU" dirty="0"/>
        </a:p>
      </dgm:t>
    </dgm:pt>
    <dgm:pt modelId="{C9121E5E-42D7-47F4-9BB3-D7E3B7FC65E2}" type="parTrans" cxnId="{B046811C-AB7A-481F-8B60-ADE2F8D6DECD}">
      <dgm:prSet/>
      <dgm:spPr/>
      <dgm:t>
        <a:bodyPr/>
        <a:lstStyle/>
        <a:p>
          <a:endParaRPr lang="ru-RU"/>
        </a:p>
      </dgm:t>
    </dgm:pt>
    <dgm:pt modelId="{5294B220-A7D5-4510-99F3-899618AC9AD3}" type="sibTrans" cxnId="{B046811C-AB7A-481F-8B60-ADE2F8D6DECD}">
      <dgm:prSet/>
      <dgm:spPr/>
      <dgm:t>
        <a:bodyPr/>
        <a:lstStyle/>
        <a:p>
          <a:endParaRPr lang="ru-RU"/>
        </a:p>
      </dgm:t>
    </dgm:pt>
    <dgm:pt modelId="{152A564B-B9F7-42EB-82FC-5653756C2F22}" type="pres">
      <dgm:prSet presAssocID="{3B08A55B-6352-4389-B1BF-75710A542B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166A17-6FD9-4CFC-915B-BCE89ED0AA84}" type="pres">
      <dgm:prSet presAssocID="{64C22CC1-78AA-4EE5-A041-2501941EFB90}" presName="parentText" presStyleLbl="node1" presStyleIdx="0" presStyleCnt="1" custScaleX="85768" custScaleY="52884" custLinFactNeighborX="-27956" custLinFactNeighborY="-172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27DB86-EC7A-4926-91E1-92284E75D916}" type="presOf" srcId="{3B08A55B-6352-4389-B1BF-75710A542B67}" destId="{152A564B-B9F7-42EB-82FC-5653756C2F22}" srcOrd="0" destOrd="0" presId="urn:microsoft.com/office/officeart/2005/8/layout/vList2"/>
    <dgm:cxn modelId="{B046811C-AB7A-481F-8B60-ADE2F8D6DECD}" srcId="{3B08A55B-6352-4389-B1BF-75710A542B67}" destId="{64C22CC1-78AA-4EE5-A041-2501941EFB90}" srcOrd="0" destOrd="0" parTransId="{C9121E5E-42D7-47F4-9BB3-D7E3B7FC65E2}" sibTransId="{5294B220-A7D5-4510-99F3-899618AC9AD3}"/>
    <dgm:cxn modelId="{0907E13F-FAAC-4E27-9C1F-087B40984C44}" type="presOf" srcId="{64C22CC1-78AA-4EE5-A041-2501941EFB90}" destId="{5B166A17-6FD9-4CFC-915B-BCE89ED0AA84}" srcOrd="0" destOrd="0" presId="urn:microsoft.com/office/officeart/2005/8/layout/vList2"/>
    <dgm:cxn modelId="{9645A069-123B-4CB1-BDE0-8D4A6C1C40A2}" type="presParOf" srcId="{152A564B-B9F7-42EB-82FC-5653756C2F22}" destId="{5B166A17-6FD9-4CFC-915B-BCE89ED0AA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C23885-46E8-4ACC-A735-983A7EA65A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C796693-9FDB-41A1-9452-9323D84B8C5C}">
      <dgm:prSet custT="1"/>
      <dgm:spPr/>
      <dgm:t>
        <a:bodyPr/>
        <a:lstStyle/>
        <a:p>
          <a:pPr rtl="0"/>
          <a:r>
            <a:rPr lang="ru-RU" sz="2600" dirty="0" smtClean="0"/>
            <a:t>Экологи в РСПП признают, что не готовы к открытому регулированию, так как многие компании даже не считают материальных балансов, а данных о том, кто из членов РСПП реально соответствует стандарту ISO 14001, промышленники представить не смогли. При этом они публично признают, что действующая система выгодна и регулирующим органам. (</a:t>
          </a:r>
          <a:r>
            <a:rPr lang="ru-RU" sz="1800" dirty="0" smtClean="0"/>
            <a:t>Министр природных ресурсов и экологии РФ Сергей Донской интервью газете «Коммерсантъ», 13.05.2013г</a:t>
          </a:r>
          <a:r>
            <a:rPr lang="ru-RU" sz="2600" dirty="0" smtClean="0"/>
            <a:t>.)</a:t>
          </a:r>
          <a:endParaRPr lang="ru-RU" sz="2600" dirty="0"/>
        </a:p>
      </dgm:t>
    </dgm:pt>
    <dgm:pt modelId="{52FE5159-77BF-4CF1-B99C-6E32A0980E9D}" type="parTrans" cxnId="{28DA9AA0-F771-4185-B5D9-E9FB4971AF7E}">
      <dgm:prSet/>
      <dgm:spPr/>
      <dgm:t>
        <a:bodyPr/>
        <a:lstStyle/>
        <a:p>
          <a:endParaRPr lang="ru-RU"/>
        </a:p>
      </dgm:t>
    </dgm:pt>
    <dgm:pt modelId="{9487D4E1-709E-4453-8C17-C641131F37BA}" type="sibTrans" cxnId="{28DA9AA0-F771-4185-B5D9-E9FB4971AF7E}">
      <dgm:prSet/>
      <dgm:spPr/>
      <dgm:t>
        <a:bodyPr/>
        <a:lstStyle/>
        <a:p>
          <a:endParaRPr lang="ru-RU"/>
        </a:p>
      </dgm:t>
    </dgm:pt>
    <dgm:pt modelId="{8B84665B-0BA7-4305-9947-60C6F7C34D44}" type="pres">
      <dgm:prSet presAssocID="{CCC23885-46E8-4ACC-A735-983A7EA65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EBB11A-8C60-4835-B547-BA46D3A94429}" type="pres">
      <dgm:prSet presAssocID="{3C796693-9FDB-41A1-9452-9323D84B8C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B929DD-244C-4A1F-8E50-F642A28DA3DC}" type="presOf" srcId="{CCC23885-46E8-4ACC-A735-983A7EA65AA2}" destId="{8B84665B-0BA7-4305-9947-60C6F7C34D44}" srcOrd="0" destOrd="0" presId="urn:microsoft.com/office/officeart/2005/8/layout/vList2"/>
    <dgm:cxn modelId="{E51C216A-FE20-434F-A068-A040FAD8725D}" type="presOf" srcId="{3C796693-9FDB-41A1-9452-9323D84B8C5C}" destId="{8DEBB11A-8C60-4835-B547-BA46D3A94429}" srcOrd="0" destOrd="0" presId="urn:microsoft.com/office/officeart/2005/8/layout/vList2"/>
    <dgm:cxn modelId="{28DA9AA0-F771-4185-B5D9-E9FB4971AF7E}" srcId="{CCC23885-46E8-4ACC-A735-983A7EA65AA2}" destId="{3C796693-9FDB-41A1-9452-9323D84B8C5C}" srcOrd="0" destOrd="0" parTransId="{52FE5159-77BF-4CF1-B99C-6E32A0980E9D}" sibTransId="{9487D4E1-709E-4453-8C17-C641131F37BA}"/>
    <dgm:cxn modelId="{BC994442-AF83-4F3B-9365-4D9C88D38725}" type="presParOf" srcId="{8B84665B-0BA7-4305-9947-60C6F7C34D44}" destId="{8DEBB11A-8C60-4835-B547-BA46D3A944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7E4CA-C573-4FE3-8A0B-AA848701C57A}">
      <dsp:nvSpPr>
        <dsp:cNvPr id="0" name=""/>
        <dsp:cNvSpPr/>
      </dsp:nvSpPr>
      <dsp:spPr>
        <a:xfrm>
          <a:off x="0" y="111890"/>
          <a:ext cx="8189293" cy="258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Экологический аудит и риски загрязнения водной среды: от политики к практике.</a:t>
          </a:r>
          <a:endParaRPr lang="ru-RU" sz="4700" kern="1200" dirty="0"/>
        </a:p>
      </dsp:txBody>
      <dsp:txXfrm>
        <a:off x="126166" y="238056"/>
        <a:ext cx="7936961" cy="23321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B3745-F23F-4559-BBFC-A1A531EB68C6}">
      <dsp:nvSpPr>
        <dsp:cNvPr id="0" name=""/>
        <dsp:cNvSpPr/>
      </dsp:nvSpPr>
      <dsp:spPr>
        <a:xfrm>
          <a:off x="1604" y="0"/>
          <a:ext cx="2496726" cy="3849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Плохое взаимодействие с заинтересованными сторонами</a:t>
          </a:r>
          <a:endParaRPr lang="ru-RU" sz="1500" kern="1200"/>
        </a:p>
      </dsp:txBody>
      <dsp:txXfrm>
        <a:off x="1604" y="1539717"/>
        <a:ext cx="2496726" cy="1539717"/>
      </dsp:txXfrm>
    </dsp:sp>
    <dsp:sp modelId="{FFA5BB86-650E-4BAF-A65B-86DD497DC17F}">
      <dsp:nvSpPr>
        <dsp:cNvPr id="0" name=""/>
        <dsp:cNvSpPr/>
      </dsp:nvSpPr>
      <dsp:spPr>
        <a:xfrm>
          <a:off x="609060" y="230957"/>
          <a:ext cx="1281814" cy="12818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A5443-FAFB-4051-9E9C-BD7B975D81F1}">
      <dsp:nvSpPr>
        <dsp:cNvPr id="0" name=""/>
        <dsp:cNvSpPr/>
      </dsp:nvSpPr>
      <dsp:spPr>
        <a:xfrm>
          <a:off x="2592282" y="0"/>
          <a:ext cx="2496726" cy="3849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Закрытость информации. Слабое раскрытие информации о целях и показателях результативности проекта</a:t>
          </a:r>
          <a:endParaRPr lang="ru-RU" sz="1500" kern="1200"/>
        </a:p>
      </dsp:txBody>
      <dsp:txXfrm>
        <a:off x="2592282" y="1539717"/>
        <a:ext cx="2496726" cy="1539717"/>
      </dsp:txXfrm>
    </dsp:sp>
    <dsp:sp modelId="{1AE41193-59F1-4AA1-87D8-85865E26B690}">
      <dsp:nvSpPr>
        <dsp:cNvPr id="0" name=""/>
        <dsp:cNvSpPr/>
      </dsp:nvSpPr>
      <dsp:spPr>
        <a:xfrm>
          <a:off x="3180688" y="230957"/>
          <a:ext cx="1281814" cy="12818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EDDCA-377D-43E9-8F39-C375E79CE5E7}">
      <dsp:nvSpPr>
        <dsp:cNvPr id="0" name=""/>
        <dsp:cNvSpPr/>
      </dsp:nvSpPr>
      <dsp:spPr>
        <a:xfrm>
          <a:off x="5144860" y="0"/>
          <a:ext cx="2496726" cy="3849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Отсутствие регулярного обсуждения рисков и возможностей с инвесторами и заинтересованными сторонами</a:t>
          </a:r>
          <a:endParaRPr lang="ru-RU" sz="1500" kern="1200"/>
        </a:p>
      </dsp:txBody>
      <dsp:txXfrm>
        <a:off x="5144860" y="1539717"/>
        <a:ext cx="2496726" cy="1539717"/>
      </dsp:txXfrm>
    </dsp:sp>
    <dsp:sp modelId="{8F5985F8-AAF2-442D-A3DE-793DE74F0622}">
      <dsp:nvSpPr>
        <dsp:cNvPr id="0" name=""/>
        <dsp:cNvSpPr/>
      </dsp:nvSpPr>
      <dsp:spPr>
        <a:xfrm>
          <a:off x="5752316" y="230957"/>
          <a:ext cx="1281814" cy="12818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C3586-4304-47E4-A4AC-116C24F9F7D1}">
      <dsp:nvSpPr>
        <dsp:cNvPr id="0" name=""/>
        <dsp:cNvSpPr/>
      </dsp:nvSpPr>
      <dsp:spPr>
        <a:xfrm>
          <a:off x="305727" y="3079434"/>
          <a:ext cx="7031736" cy="57739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BC609-CFAF-4F60-88C9-771DBB7555A8}">
      <dsp:nvSpPr>
        <dsp:cNvPr id="0" name=""/>
        <dsp:cNvSpPr/>
      </dsp:nvSpPr>
      <dsp:spPr>
        <a:xfrm>
          <a:off x="1004" y="720078"/>
          <a:ext cx="3917900" cy="2736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Особенно в добывающей промышленности и инфраструктурных отраслях, если проект потенциально может оказать более широкие воздействия для общества в целом, раскрытие информации является важным средством для управления рисками, связанными с управлением. </a:t>
          </a:r>
          <a:endParaRPr lang="ru-RU" sz="1800" kern="1200" dirty="0"/>
        </a:p>
      </dsp:txBody>
      <dsp:txXfrm>
        <a:off x="81148" y="800222"/>
        <a:ext cx="3757612" cy="2576019"/>
      </dsp:txXfrm>
    </dsp:sp>
    <dsp:sp modelId="{CDBC9520-94FA-43DA-AF72-7BBC6DC87FFB}">
      <dsp:nvSpPr>
        <dsp:cNvPr id="0" name=""/>
        <dsp:cNvSpPr/>
      </dsp:nvSpPr>
      <dsp:spPr>
        <a:xfrm>
          <a:off x="4310695" y="720078"/>
          <a:ext cx="3917900" cy="2736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Процесс консультаций должен быть соизмерим с рисками и воздействиями проекта и с обеспокоенностью, проявленной Затронутыми сообществами. </a:t>
          </a:r>
          <a:endParaRPr lang="ru-RU" sz="1800" kern="1200" dirty="0"/>
        </a:p>
      </dsp:txBody>
      <dsp:txXfrm>
        <a:off x="4390839" y="800222"/>
        <a:ext cx="3757612" cy="25760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46AE3-6A9C-43D6-A5A6-DDBC8AB73151}">
      <dsp:nvSpPr>
        <dsp:cNvPr id="0" name=""/>
        <dsp:cNvSpPr/>
      </dsp:nvSpPr>
      <dsp:spPr>
        <a:xfrm>
          <a:off x="0" y="0"/>
          <a:ext cx="7643192" cy="115478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Результат плохого взаимодействия</a:t>
          </a:r>
          <a:endParaRPr lang="ru-RU" sz="3900" kern="1200" dirty="0"/>
        </a:p>
      </dsp:txBody>
      <dsp:txXfrm>
        <a:off x="0" y="0"/>
        <a:ext cx="7643192" cy="1154787"/>
      </dsp:txXfrm>
    </dsp:sp>
    <dsp:sp modelId="{7D295062-CECB-42B4-B7CB-93AF5C2E66F9}">
      <dsp:nvSpPr>
        <dsp:cNvPr id="0" name=""/>
        <dsp:cNvSpPr/>
      </dsp:nvSpPr>
      <dsp:spPr>
        <a:xfrm>
          <a:off x="3732" y="1154787"/>
          <a:ext cx="2545242" cy="24250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Противостояние с общественностью</a:t>
          </a:r>
          <a:endParaRPr lang="ru-RU" sz="2400" kern="1200" dirty="0"/>
        </a:p>
      </dsp:txBody>
      <dsp:txXfrm>
        <a:off x="3732" y="1154787"/>
        <a:ext cx="2545242" cy="2425053"/>
      </dsp:txXfrm>
    </dsp:sp>
    <dsp:sp modelId="{277D6DFF-2920-4151-8B73-9FD41F266EA7}">
      <dsp:nvSpPr>
        <dsp:cNvPr id="0" name=""/>
        <dsp:cNvSpPr/>
      </dsp:nvSpPr>
      <dsp:spPr>
        <a:xfrm>
          <a:off x="2548974" y="1154787"/>
          <a:ext cx="2545242" cy="24250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Негативное влияние на репутацию</a:t>
          </a:r>
          <a:endParaRPr lang="ru-RU" sz="2400" kern="1200"/>
        </a:p>
      </dsp:txBody>
      <dsp:txXfrm>
        <a:off x="2548974" y="1154787"/>
        <a:ext cx="2545242" cy="2425053"/>
      </dsp:txXfrm>
    </dsp:sp>
    <dsp:sp modelId="{8B9D19B3-08A1-4DE8-A02B-0F72F56AAB33}">
      <dsp:nvSpPr>
        <dsp:cNvPr id="0" name=""/>
        <dsp:cNvSpPr/>
      </dsp:nvSpPr>
      <dsp:spPr>
        <a:xfrm>
          <a:off x="5094217" y="1154787"/>
          <a:ext cx="2545242" cy="24250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Дополнительные затраты на исправление ситуации</a:t>
          </a:r>
          <a:endParaRPr lang="ru-RU" sz="2400" kern="1200"/>
        </a:p>
      </dsp:txBody>
      <dsp:txXfrm>
        <a:off x="5094217" y="1154787"/>
        <a:ext cx="2545242" cy="2425053"/>
      </dsp:txXfrm>
    </dsp:sp>
    <dsp:sp modelId="{37189FDE-F9C7-4211-A5E7-34E7B18B3AF1}">
      <dsp:nvSpPr>
        <dsp:cNvPr id="0" name=""/>
        <dsp:cNvSpPr/>
      </dsp:nvSpPr>
      <dsp:spPr>
        <a:xfrm>
          <a:off x="0" y="3579840"/>
          <a:ext cx="7643192" cy="2694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3CCF2-2276-462E-8567-7E2FD5C43708}">
      <dsp:nvSpPr>
        <dsp:cNvPr id="0" name=""/>
        <dsp:cNvSpPr/>
      </dsp:nvSpPr>
      <dsp:spPr>
        <a:xfrm>
          <a:off x="1351" y="1376017"/>
          <a:ext cx="4434820" cy="17739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Выявление проблемных вопросов касающихся ООС и взаимодействия с обществом</a:t>
          </a:r>
          <a:endParaRPr lang="ru-RU" sz="2000" kern="1200" dirty="0"/>
        </a:p>
      </dsp:txBody>
      <dsp:txXfrm>
        <a:off x="888315" y="1376017"/>
        <a:ext cx="2660892" cy="1773928"/>
      </dsp:txXfrm>
    </dsp:sp>
    <dsp:sp modelId="{7D610C09-B953-4034-ABF5-AA890D57EA05}">
      <dsp:nvSpPr>
        <dsp:cNvPr id="0" name=""/>
        <dsp:cNvSpPr/>
      </dsp:nvSpPr>
      <dsp:spPr>
        <a:xfrm>
          <a:off x="3992690" y="1376017"/>
          <a:ext cx="4369229" cy="17739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Экологический аудит</a:t>
          </a:r>
          <a:endParaRPr lang="ru-RU" sz="2000" kern="1200"/>
        </a:p>
      </dsp:txBody>
      <dsp:txXfrm>
        <a:off x="4879654" y="1376017"/>
        <a:ext cx="2595301" cy="17739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F82E4-9F63-4FC4-90C9-4C789610E858}">
      <dsp:nvSpPr>
        <dsp:cNvPr id="0" name=""/>
        <dsp:cNvSpPr/>
      </dsp:nvSpPr>
      <dsp:spPr>
        <a:xfrm rot="16200000">
          <a:off x="974117" y="-1002481"/>
          <a:ext cx="1780629" cy="378559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Содействие в построении системы управления экологическими и технологическими рисками</a:t>
          </a:r>
          <a:endParaRPr lang="ru-RU" sz="1900" kern="1200" dirty="0"/>
        </a:p>
      </dsp:txBody>
      <dsp:txXfrm rot="5400000">
        <a:off x="-28364" y="1"/>
        <a:ext cx="3785592" cy="1335472"/>
      </dsp:txXfrm>
    </dsp:sp>
    <dsp:sp modelId="{26ED1A06-4DAF-4EB0-9AAE-53FECAA99032}">
      <dsp:nvSpPr>
        <dsp:cNvPr id="0" name=""/>
        <dsp:cNvSpPr/>
      </dsp:nvSpPr>
      <dsp:spPr>
        <a:xfrm>
          <a:off x="3754767" y="0"/>
          <a:ext cx="3785592" cy="178062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Интеграция систем экологического менеджмента в корпоративную систему управления</a:t>
          </a:r>
          <a:endParaRPr lang="ru-RU" sz="1900" kern="1200" dirty="0"/>
        </a:p>
      </dsp:txBody>
      <dsp:txXfrm>
        <a:off x="3754767" y="0"/>
        <a:ext cx="3785592" cy="1335472"/>
      </dsp:txXfrm>
    </dsp:sp>
    <dsp:sp modelId="{73D7DD3C-E61F-429F-9D70-7617D49DA712}">
      <dsp:nvSpPr>
        <dsp:cNvPr id="0" name=""/>
        <dsp:cNvSpPr/>
      </dsp:nvSpPr>
      <dsp:spPr>
        <a:xfrm rot="10800000">
          <a:off x="-28363" y="1780629"/>
          <a:ext cx="3785592" cy="178062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Подтверждение соблюдения требований в области ООС, анализ рисков и платежей</a:t>
          </a:r>
          <a:endParaRPr lang="ru-RU" sz="1900" kern="1200"/>
        </a:p>
      </dsp:txBody>
      <dsp:txXfrm rot="10800000">
        <a:off x="-28363" y="2225786"/>
        <a:ext cx="3785592" cy="1335472"/>
      </dsp:txXfrm>
    </dsp:sp>
    <dsp:sp modelId="{68D79697-425F-4535-95CF-4176D971F9C4}">
      <dsp:nvSpPr>
        <dsp:cNvPr id="0" name=""/>
        <dsp:cNvSpPr/>
      </dsp:nvSpPr>
      <dsp:spPr>
        <a:xfrm rot="5400000">
          <a:off x="4693461" y="719747"/>
          <a:ext cx="1780629" cy="389904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Рекомендации и план корректирующих действий</a:t>
          </a:r>
          <a:endParaRPr lang="ru-RU" sz="1900" kern="1200" dirty="0"/>
        </a:p>
      </dsp:txBody>
      <dsp:txXfrm rot="-5400000">
        <a:off x="3634253" y="2224113"/>
        <a:ext cx="3899046" cy="1335472"/>
      </dsp:txXfrm>
    </dsp:sp>
    <dsp:sp modelId="{9F78AACC-AB9C-4417-BAF6-1AB5573703F3}">
      <dsp:nvSpPr>
        <dsp:cNvPr id="0" name=""/>
        <dsp:cNvSpPr/>
      </dsp:nvSpPr>
      <dsp:spPr>
        <a:xfrm>
          <a:off x="2649914" y="1335472"/>
          <a:ext cx="2271355" cy="89031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Экологический аудит</a:t>
          </a:r>
          <a:endParaRPr lang="ru-RU" sz="1900" kern="1200" dirty="0"/>
        </a:p>
      </dsp:txBody>
      <dsp:txXfrm>
        <a:off x="2693376" y="1378934"/>
        <a:ext cx="2184431" cy="8033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23913-3766-4DC2-B0A2-9FF76F6238B2}">
      <dsp:nvSpPr>
        <dsp:cNvPr id="0" name=""/>
        <dsp:cNvSpPr/>
      </dsp:nvSpPr>
      <dsp:spPr>
        <a:xfrm>
          <a:off x="1256" y="2304"/>
          <a:ext cx="7774350" cy="2156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Отсутствие у предприятия-водопользователя нормативов предельно допустимого сброса и разрешительной документации при пользовании водным объектом</a:t>
          </a:r>
          <a:endParaRPr lang="ru-RU" sz="3000" kern="1200" dirty="0"/>
        </a:p>
      </dsp:txBody>
      <dsp:txXfrm>
        <a:off x="64430" y="65478"/>
        <a:ext cx="7648002" cy="2030556"/>
      </dsp:txXfrm>
    </dsp:sp>
    <dsp:sp modelId="{1A3331CB-6B52-4F01-A576-E6F2B58C7F0A}">
      <dsp:nvSpPr>
        <dsp:cNvPr id="0" name=""/>
        <dsp:cNvSpPr/>
      </dsp:nvSpPr>
      <dsp:spPr>
        <a:xfrm>
          <a:off x="1256" y="2366754"/>
          <a:ext cx="1828398" cy="2156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Незнание </a:t>
          </a:r>
          <a:r>
            <a:rPr lang="ru-RU" sz="2400" kern="1200" dirty="0" err="1" smtClean="0"/>
            <a:t>законода-тельства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54808" y="2420306"/>
        <a:ext cx="1721294" cy="2049800"/>
      </dsp:txXfrm>
    </dsp:sp>
    <dsp:sp modelId="{1CA6DD34-0E48-40A9-902A-3E227390B3F2}">
      <dsp:nvSpPr>
        <dsp:cNvPr id="0" name=""/>
        <dsp:cNvSpPr/>
      </dsp:nvSpPr>
      <dsp:spPr>
        <a:xfrm>
          <a:off x="1983240" y="2366754"/>
          <a:ext cx="1828398" cy="2156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Сознательно, когда предприятие не хочет нести затраты на разработку документации </a:t>
          </a:r>
          <a:endParaRPr lang="ru-RU" sz="1600" kern="1200" dirty="0"/>
        </a:p>
      </dsp:txBody>
      <dsp:txXfrm>
        <a:off x="2036792" y="2420306"/>
        <a:ext cx="1721294" cy="2049800"/>
      </dsp:txXfrm>
    </dsp:sp>
    <dsp:sp modelId="{70A0F99E-9CB2-4E30-8BDD-87459D30422A}">
      <dsp:nvSpPr>
        <dsp:cNvPr id="0" name=""/>
        <dsp:cNvSpPr/>
      </dsp:nvSpPr>
      <dsp:spPr>
        <a:xfrm>
          <a:off x="3965224" y="2366754"/>
          <a:ext cx="1828398" cy="2156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Высокие издержки согласования - долгий путь согласования, предпочитая «договориться» при проверках</a:t>
          </a:r>
          <a:endParaRPr lang="ru-RU" sz="1700" kern="1200" dirty="0"/>
        </a:p>
      </dsp:txBody>
      <dsp:txXfrm>
        <a:off x="4018776" y="2420306"/>
        <a:ext cx="1721294" cy="2049800"/>
      </dsp:txXfrm>
    </dsp:sp>
    <dsp:sp modelId="{0FC21D96-106E-4CAC-9E8A-EAC3D4B227AD}">
      <dsp:nvSpPr>
        <dsp:cNvPr id="0" name=""/>
        <dsp:cNvSpPr/>
      </dsp:nvSpPr>
      <dsp:spPr>
        <a:xfrm>
          <a:off x="5947208" y="2366754"/>
          <a:ext cx="1828398" cy="2156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Пробелы в </a:t>
          </a:r>
          <a:r>
            <a:rPr lang="ru-RU" sz="2400" kern="1200" dirty="0" err="1" smtClean="0"/>
            <a:t>законода-тельстве</a:t>
          </a:r>
          <a:endParaRPr lang="ru-RU" sz="2400" kern="1200" dirty="0"/>
        </a:p>
      </dsp:txBody>
      <dsp:txXfrm>
        <a:off x="6000760" y="2420306"/>
        <a:ext cx="1721294" cy="20498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05C40-BCD3-4AD9-8991-A31CE2CB840D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BED1C-ECA6-4020-AE0E-D1C715B51DEE}">
      <dsp:nvSpPr>
        <dsp:cNvPr id="0" name=""/>
        <dsp:cNvSpPr/>
      </dsp:nvSpPr>
      <dsp:spPr>
        <a:xfrm>
          <a:off x="278874" y="1357788"/>
          <a:ext cx="24688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Отсутствие правового регулирования</a:t>
          </a:r>
          <a:endParaRPr lang="ru-RU" sz="2000" kern="1200" dirty="0"/>
        </a:p>
      </dsp:txBody>
      <dsp:txXfrm>
        <a:off x="367250" y="1446164"/>
        <a:ext cx="2292128" cy="1633633"/>
      </dsp:txXfrm>
    </dsp:sp>
    <dsp:sp modelId="{1EEA1F55-C069-41F0-A455-2BDFCC64BDF0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Промышленные предприятия, которые не укладываются в действующие нормативы по загрязнениям, получают разрешение на так называемые «лимиты» в обмен на планы предприятия снизить воздействие на окружающую среду. </a:t>
          </a:r>
          <a:endParaRPr lang="ru-RU" sz="1200" kern="1200" dirty="0"/>
        </a:p>
      </dsp:txBody>
      <dsp:txXfrm>
        <a:off x="2968735" y="1446164"/>
        <a:ext cx="2292128" cy="1633633"/>
      </dsp:txXfrm>
    </dsp:sp>
    <dsp:sp modelId="{2CAA5215-E1DB-4FAB-B84C-3E7160B4ABCD}">
      <dsp:nvSpPr>
        <dsp:cNvPr id="0" name=""/>
        <dsp:cNvSpPr/>
      </dsp:nvSpPr>
      <dsp:spPr>
        <a:xfrm>
          <a:off x="5481845" y="1357788"/>
          <a:ext cx="24688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Действие лимитов продлевается, нормативы – не достигаются, а у проверяющих структур отсутствуют основания для привлечения хозяйствующего субъекта к ответственности</a:t>
          </a:r>
          <a:endParaRPr lang="ru-RU" sz="1200" kern="1200"/>
        </a:p>
      </dsp:txBody>
      <dsp:txXfrm>
        <a:off x="5570221" y="1446164"/>
        <a:ext cx="2292128" cy="16336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E8151-52B9-48E3-AE88-B4F235A58B5C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D8E23-BDBF-4215-B101-05DD87F40D0D}">
      <dsp:nvSpPr>
        <dsp:cNvPr id="0" name=""/>
        <dsp:cNvSpPr/>
      </dsp:nvSpPr>
      <dsp:spPr>
        <a:xfrm>
          <a:off x="10344" y="1324749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Пробелы в законодательстве</a:t>
          </a:r>
          <a:endParaRPr lang="ru-RU" sz="2000" kern="1200" dirty="0"/>
        </a:p>
      </dsp:txBody>
      <dsp:txXfrm>
        <a:off x="98720" y="1413125"/>
        <a:ext cx="2472150" cy="1633633"/>
      </dsp:txXfrm>
    </dsp:sp>
    <dsp:sp modelId="{A71DD82B-CF9E-4F10-803E-18D03C9F3DE4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Отнесение всех водных объектов к объектам </a:t>
          </a:r>
          <a:r>
            <a:rPr lang="ru-RU" sz="1600" kern="1200" dirty="0" err="1" smtClean="0"/>
            <a:t>рыбохозяйственного</a:t>
          </a:r>
          <a:r>
            <a:rPr lang="ru-RU" sz="1600" kern="1200" dirty="0" smtClean="0"/>
            <a:t> значения, ст.17 ч.3 166-ФЗ</a:t>
          </a:r>
          <a:endParaRPr lang="ru-RU" sz="1600" kern="1200" dirty="0"/>
        </a:p>
      </dsp:txBody>
      <dsp:txXfrm>
        <a:off x="2878724" y="1446164"/>
        <a:ext cx="2472150" cy="1633633"/>
      </dsp:txXfrm>
    </dsp:sp>
    <dsp:sp modelId="{500DF040-BFF0-4D2E-8C14-CA3BDBF23E48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Предприятия отказываются от строительства очистных сооружений по причине технической невозможности достичь устанавливаемых норм сброса сточных вод при высоких затратах на проектирование и строительство</a:t>
          </a:r>
          <a:endParaRPr lang="ru-RU" sz="1300" kern="1200" dirty="0"/>
        </a:p>
      </dsp:txBody>
      <dsp:txXfrm>
        <a:off x="5660233" y="1446164"/>
        <a:ext cx="2472150" cy="163363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4853E-C091-41DA-9942-83DCECA26D81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53F49-7F12-42F4-9BE7-6A79180888FA}">
      <dsp:nvSpPr>
        <dsp:cNvPr id="0" name=""/>
        <dsp:cNvSpPr/>
      </dsp:nvSpPr>
      <dsp:spPr>
        <a:xfrm>
          <a:off x="278874" y="1357788"/>
          <a:ext cx="24688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Проблемы в законодательстве</a:t>
          </a:r>
          <a:endParaRPr lang="ru-RU" sz="1700" kern="1200"/>
        </a:p>
      </dsp:txBody>
      <dsp:txXfrm>
        <a:off x="367250" y="1446164"/>
        <a:ext cx="2292128" cy="1633633"/>
      </dsp:txXfrm>
    </dsp:sp>
    <dsp:sp modelId="{64707B32-8153-4E9E-8584-F771FA84D9DE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Противоречия между положениями Водного</a:t>
          </a:r>
          <a:r>
            <a:rPr lang="en-US" sz="1700" kern="1200" dirty="0" smtClean="0"/>
            <a:t> </a:t>
          </a:r>
          <a:r>
            <a:rPr lang="ru-RU" sz="1700" kern="1200" dirty="0" smtClean="0"/>
            <a:t>кодекса РФ и 7-ФЗ и 416-ФЗ</a:t>
          </a:r>
          <a:endParaRPr lang="ru-RU" sz="1700" kern="1200" dirty="0"/>
        </a:p>
      </dsp:txBody>
      <dsp:txXfrm>
        <a:off x="2968735" y="1446164"/>
        <a:ext cx="2292128" cy="1633633"/>
      </dsp:txXfrm>
    </dsp:sp>
    <dsp:sp modelId="{A1A25E12-9419-46C9-9A8B-79DCC3E4DE31}">
      <dsp:nvSpPr>
        <dsp:cNvPr id="0" name=""/>
        <dsp:cNvSpPr/>
      </dsp:nvSpPr>
      <dsp:spPr>
        <a:xfrm>
          <a:off x="5481845" y="1357788"/>
          <a:ext cx="246888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Предприятия не готовы ни к разработке НДС, ни к внедрению очистных сооружений, ни к изменению порядка платы</a:t>
          </a:r>
          <a:endParaRPr lang="ru-RU" sz="1700" kern="1200"/>
        </a:p>
      </dsp:txBody>
      <dsp:txXfrm>
        <a:off x="5570221" y="1446164"/>
        <a:ext cx="2292128" cy="163363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1182E-44DD-4B5A-B701-0F30F5A2000C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Аудит проводится только на действующих предприятиях. В отношении планируемых проектов действуют другие механизмы: процедура оценки воздействия на окружающую среду и экспертиза. </a:t>
          </a:r>
          <a:endParaRPr lang="ru-RU" sz="1700" kern="1200" dirty="0"/>
        </a:p>
      </dsp:txBody>
      <dsp:txXfrm rot="5400000">
        <a:off x="702" y="1262409"/>
        <a:ext cx="3301885" cy="2001143"/>
      </dsp:txXfrm>
    </dsp:sp>
    <dsp:sp modelId="{4ADDE8F5-C2B3-4647-BACE-3A8C2AFCB4C2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Экологический аудит могут проводить предприятия, переходящие на НДТ. </a:t>
          </a:r>
          <a:endParaRPr lang="ru-RU" sz="1700" kern="1200" dirty="0"/>
        </a:p>
      </dsp:txBody>
      <dsp:txXfrm rot="-5400000">
        <a:off x="4927011" y="1262409"/>
        <a:ext cx="3301885" cy="2001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92CA2-7636-4C3A-BCA6-7E9F9DF6EEE2}">
      <dsp:nvSpPr>
        <dsp:cNvPr id="0" name=""/>
        <dsp:cNvSpPr/>
      </dsp:nvSpPr>
      <dsp:spPr>
        <a:xfrm>
          <a:off x="0" y="26101"/>
          <a:ext cx="8229600" cy="2640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Общей задачей прибрежных государств и в дальнейшем будет охрана морской среды и снижение рисков катастроф и аварий.</a:t>
          </a:r>
          <a:endParaRPr lang="ru-RU" sz="3700" kern="1200" dirty="0"/>
        </a:p>
      </dsp:txBody>
      <dsp:txXfrm>
        <a:off x="128908" y="155009"/>
        <a:ext cx="7971784" cy="2382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36735-CF52-4C61-9718-CE3E30B03C35}">
      <dsp:nvSpPr>
        <dsp:cNvPr id="0" name=""/>
        <dsp:cNvSpPr/>
      </dsp:nvSpPr>
      <dsp:spPr>
        <a:xfrm>
          <a:off x="0" y="369921"/>
          <a:ext cx="7704856" cy="1855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Техногенная нагрузка на природные комплексы продолжает расти, и, по экспертным оценкам, не менее 15% территории страны находится в неудовлетворительном экологическом состоянии. </a:t>
          </a:r>
          <a:endParaRPr lang="ru-RU" sz="2600" kern="1200"/>
        </a:p>
      </dsp:txBody>
      <dsp:txXfrm>
        <a:off x="90584" y="460505"/>
        <a:ext cx="7523688" cy="1674452"/>
      </dsp:txXfrm>
    </dsp:sp>
    <dsp:sp modelId="{43B892DA-1423-4BAD-9BE3-E466075BBEC2}">
      <dsp:nvSpPr>
        <dsp:cNvPr id="0" name=""/>
        <dsp:cNvSpPr/>
      </dsp:nvSpPr>
      <dsp:spPr>
        <a:xfrm>
          <a:off x="0" y="2300421"/>
          <a:ext cx="7704856" cy="1855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«Присоединение России к экологическим программам ООН необоснованно затянулось». (В.В. Путин на заседании Совета Безопасности, 20 ноября 2013 г.)</a:t>
          </a:r>
          <a:endParaRPr lang="ru-RU" sz="2600" kern="1200" dirty="0"/>
        </a:p>
      </dsp:txBody>
      <dsp:txXfrm>
        <a:off x="90584" y="2391005"/>
        <a:ext cx="7523688" cy="1674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DED1B-1EBF-4380-8B3A-C5E776F326FE}">
      <dsp:nvSpPr>
        <dsp:cNvPr id="0" name=""/>
        <dsp:cNvSpPr/>
      </dsp:nvSpPr>
      <dsp:spPr>
        <a:xfrm>
          <a:off x="0" y="513651"/>
          <a:ext cx="7427168" cy="1704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Проведение реформы законодательства является ключевым критерием для вступления России в ОЭСР</a:t>
          </a:r>
          <a:endParaRPr lang="ru-RU" sz="3100" kern="1200" dirty="0"/>
        </a:p>
      </dsp:txBody>
      <dsp:txXfrm>
        <a:off x="83216" y="596867"/>
        <a:ext cx="7260736" cy="1538258"/>
      </dsp:txXfrm>
    </dsp:sp>
    <dsp:sp modelId="{A6C35AD4-3724-45A6-8874-892618450332}">
      <dsp:nvSpPr>
        <dsp:cNvPr id="0" name=""/>
        <dsp:cNvSpPr/>
      </dsp:nvSpPr>
      <dsp:spPr>
        <a:xfrm>
          <a:off x="0" y="2307621"/>
          <a:ext cx="7427168" cy="1704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Состоится ли ратификация </a:t>
          </a:r>
          <a:r>
            <a:rPr lang="ru-RU" sz="3100" kern="1200" dirty="0" err="1" smtClean="0"/>
            <a:t>Орхусской</a:t>
          </a:r>
          <a:r>
            <a:rPr lang="ru-RU" sz="3100" kern="1200" dirty="0" smtClean="0"/>
            <a:t> конвенции в 2014 году?</a:t>
          </a:r>
          <a:endParaRPr lang="ru-RU" sz="3100" kern="1200" dirty="0"/>
        </a:p>
      </dsp:txBody>
      <dsp:txXfrm>
        <a:off x="83216" y="2390837"/>
        <a:ext cx="7260736" cy="15382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7ED19-90F0-4E38-A9A9-D03F4051FFC7}">
      <dsp:nvSpPr>
        <dsp:cNvPr id="0" name=""/>
        <dsp:cNvSpPr/>
      </dsp:nvSpPr>
      <dsp:spPr>
        <a:xfrm>
          <a:off x="248421" y="2106"/>
          <a:ext cx="2943423" cy="11773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Усиление конкуренции за доступ к  ресурсам</a:t>
          </a:r>
          <a:endParaRPr lang="ru-RU" sz="1800" kern="1200" dirty="0"/>
        </a:p>
      </dsp:txBody>
      <dsp:txXfrm>
        <a:off x="837106" y="2106"/>
        <a:ext cx="1766054" cy="1177369"/>
      </dsp:txXfrm>
    </dsp:sp>
    <dsp:sp modelId="{E5F1DC3C-9FA0-4B94-804B-2FD5A4D948A0}">
      <dsp:nvSpPr>
        <dsp:cNvPr id="0" name=""/>
        <dsp:cNvSpPr/>
      </dsp:nvSpPr>
      <dsp:spPr>
        <a:xfrm>
          <a:off x="2809199" y="102182"/>
          <a:ext cx="2443041" cy="9772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Повышение внимание конкурентов и общества к рискам в экологии</a:t>
          </a:r>
          <a:endParaRPr lang="ru-RU" sz="1300" kern="1200" dirty="0"/>
        </a:p>
      </dsp:txBody>
      <dsp:txXfrm>
        <a:off x="3297807" y="102182"/>
        <a:ext cx="1465825" cy="977216"/>
      </dsp:txXfrm>
    </dsp:sp>
    <dsp:sp modelId="{A720A826-76CD-41B3-B60F-F399AC616214}">
      <dsp:nvSpPr>
        <dsp:cNvPr id="0" name=""/>
        <dsp:cNvSpPr/>
      </dsp:nvSpPr>
      <dsp:spPr>
        <a:xfrm>
          <a:off x="248421" y="1344307"/>
          <a:ext cx="2943423" cy="11773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Освоение труднодоступных ресурсов</a:t>
          </a:r>
          <a:endParaRPr lang="ru-RU" sz="1800" kern="1200" dirty="0"/>
        </a:p>
      </dsp:txBody>
      <dsp:txXfrm>
        <a:off x="837106" y="1344307"/>
        <a:ext cx="1766054" cy="1177369"/>
      </dsp:txXfrm>
    </dsp:sp>
    <dsp:sp modelId="{7D3E7CA4-4AAC-440D-B528-786B6C1859D1}">
      <dsp:nvSpPr>
        <dsp:cNvPr id="0" name=""/>
        <dsp:cNvSpPr/>
      </dsp:nvSpPr>
      <dsp:spPr>
        <a:xfrm>
          <a:off x="2809199" y="1444383"/>
          <a:ext cx="2443041" cy="9772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Технологические ограничения и новые риски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297807" y="1444383"/>
        <a:ext cx="1465825" cy="977216"/>
      </dsp:txXfrm>
    </dsp:sp>
    <dsp:sp modelId="{FFD636E8-94B7-45DB-95B0-A85FFB30BB07}">
      <dsp:nvSpPr>
        <dsp:cNvPr id="0" name=""/>
        <dsp:cNvSpPr/>
      </dsp:nvSpPr>
      <dsp:spPr>
        <a:xfrm>
          <a:off x="248421" y="2686508"/>
          <a:ext cx="2943423" cy="11773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Рост затрат на освоение  и снижение рисков</a:t>
          </a:r>
          <a:endParaRPr lang="ru-RU" sz="1800" kern="1200" dirty="0"/>
        </a:p>
      </dsp:txBody>
      <dsp:txXfrm>
        <a:off x="837106" y="2686508"/>
        <a:ext cx="1766054" cy="1177369"/>
      </dsp:txXfrm>
    </dsp:sp>
    <dsp:sp modelId="{BD5CC6A8-4D81-49C1-B39B-F3ABFF33D649}">
      <dsp:nvSpPr>
        <dsp:cNvPr id="0" name=""/>
        <dsp:cNvSpPr/>
      </dsp:nvSpPr>
      <dsp:spPr>
        <a:xfrm>
          <a:off x="2809199" y="2786584"/>
          <a:ext cx="2443041" cy="9772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Поиск механизма снижения затрат</a:t>
          </a:r>
          <a:endParaRPr lang="ru-RU" sz="1300" kern="1200" dirty="0"/>
        </a:p>
      </dsp:txBody>
      <dsp:txXfrm>
        <a:off x="3297807" y="2786584"/>
        <a:ext cx="1465825" cy="977216"/>
      </dsp:txXfrm>
    </dsp:sp>
    <dsp:sp modelId="{2A03086E-FB2D-4371-AAF9-4EBB1FF9AF6A}">
      <dsp:nvSpPr>
        <dsp:cNvPr id="0" name=""/>
        <dsp:cNvSpPr/>
      </dsp:nvSpPr>
      <dsp:spPr>
        <a:xfrm>
          <a:off x="4910215" y="2786584"/>
          <a:ext cx="2443041" cy="9772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Риски функционирования</a:t>
          </a:r>
          <a:endParaRPr lang="ru-RU" sz="1300" kern="1200" dirty="0"/>
        </a:p>
      </dsp:txBody>
      <dsp:txXfrm>
        <a:off x="5398823" y="2786584"/>
        <a:ext cx="1465825" cy="9772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8EC89-C576-4342-BFDD-444C47520A43}">
      <dsp:nvSpPr>
        <dsp:cNvPr id="0" name=""/>
        <dsp:cNvSpPr/>
      </dsp:nvSpPr>
      <dsp:spPr>
        <a:xfrm>
          <a:off x="3180531" y="2329"/>
          <a:ext cx="1868537" cy="934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Повышение внимания конкурентов и общества к проектам</a:t>
          </a:r>
          <a:endParaRPr lang="ru-RU" sz="1400" kern="1200"/>
        </a:p>
      </dsp:txBody>
      <dsp:txXfrm>
        <a:off x="3207895" y="29693"/>
        <a:ext cx="1813809" cy="879540"/>
      </dsp:txXfrm>
    </dsp:sp>
    <dsp:sp modelId="{0435030F-0614-4E1D-A615-4FFAEA9D62E1}">
      <dsp:nvSpPr>
        <dsp:cNvPr id="0" name=""/>
        <dsp:cNvSpPr/>
      </dsp:nvSpPr>
      <dsp:spPr>
        <a:xfrm rot="2700000">
          <a:off x="4525494" y="1202725"/>
          <a:ext cx="972129" cy="32699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623592" y="1268124"/>
        <a:ext cx="775933" cy="196195"/>
      </dsp:txXfrm>
    </dsp:sp>
    <dsp:sp modelId="{C862A844-5187-4606-89AF-9D4878EF32BB}">
      <dsp:nvSpPr>
        <dsp:cNvPr id="0" name=""/>
        <dsp:cNvSpPr/>
      </dsp:nvSpPr>
      <dsp:spPr>
        <a:xfrm>
          <a:off x="4974049" y="1795847"/>
          <a:ext cx="1868537" cy="934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Принципы социальной ответственности</a:t>
          </a:r>
          <a:endParaRPr lang="ru-RU" sz="1400" kern="1200"/>
        </a:p>
      </dsp:txBody>
      <dsp:txXfrm>
        <a:off x="5001413" y="1823211"/>
        <a:ext cx="1813809" cy="879540"/>
      </dsp:txXfrm>
    </dsp:sp>
    <dsp:sp modelId="{9D67A0D3-06A8-4998-A253-28765C0EADDF}">
      <dsp:nvSpPr>
        <dsp:cNvPr id="0" name=""/>
        <dsp:cNvSpPr/>
      </dsp:nvSpPr>
      <dsp:spPr>
        <a:xfrm rot="8100000">
          <a:off x="4525494" y="2996243"/>
          <a:ext cx="972129" cy="32699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623592" y="3061642"/>
        <a:ext cx="775933" cy="196195"/>
      </dsp:txXfrm>
    </dsp:sp>
    <dsp:sp modelId="{C37EC171-DB37-45BD-B994-712E4C4D5CA6}">
      <dsp:nvSpPr>
        <dsp:cNvPr id="0" name=""/>
        <dsp:cNvSpPr/>
      </dsp:nvSpPr>
      <dsp:spPr>
        <a:xfrm>
          <a:off x="3180531" y="3589365"/>
          <a:ext cx="1868537" cy="934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Стоимость инвестиций</a:t>
          </a:r>
          <a:endParaRPr lang="ru-RU" sz="1400" kern="1200"/>
        </a:p>
      </dsp:txBody>
      <dsp:txXfrm>
        <a:off x="3207895" y="3616729"/>
        <a:ext cx="1813809" cy="879540"/>
      </dsp:txXfrm>
    </dsp:sp>
    <dsp:sp modelId="{1B20E6D1-E520-44F0-81EF-0C250036DA93}">
      <dsp:nvSpPr>
        <dsp:cNvPr id="0" name=""/>
        <dsp:cNvSpPr/>
      </dsp:nvSpPr>
      <dsp:spPr>
        <a:xfrm rot="13500000">
          <a:off x="2731976" y="2996243"/>
          <a:ext cx="972129" cy="32699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830074" y="3061642"/>
        <a:ext cx="775933" cy="196195"/>
      </dsp:txXfrm>
    </dsp:sp>
    <dsp:sp modelId="{ED707C82-FE51-4C66-851A-C1DB43D7397C}">
      <dsp:nvSpPr>
        <dsp:cNvPr id="0" name=""/>
        <dsp:cNvSpPr/>
      </dsp:nvSpPr>
      <dsp:spPr>
        <a:xfrm>
          <a:off x="1387013" y="1795847"/>
          <a:ext cx="1868537" cy="934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Эффективность проекта</a:t>
          </a:r>
          <a:endParaRPr lang="ru-RU" sz="1400" kern="1200"/>
        </a:p>
      </dsp:txBody>
      <dsp:txXfrm>
        <a:off x="1414377" y="1823211"/>
        <a:ext cx="1813809" cy="879540"/>
      </dsp:txXfrm>
    </dsp:sp>
    <dsp:sp modelId="{58E792EB-4078-43AB-A8C6-71B8BF71120B}">
      <dsp:nvSpPr>
        <dsp:cNvPr id="0" name=""/>
        <dsp:cNvSpPr/>
      </dsp:nvSpPr>
      <dsp:spPr>
        <a:xfrm rot="18900000">
          <a:off x="2731976" y="1202725"/>
          <a:ext cx="972129" cy="32699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830074" y="1268124"/>
        <a:ext cx="775933" cy="1961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7701B-4511-45AD-A019-3D21D568C41D}">
      <dsp:nvSpPr>
        <dsp:cNvPr id="0" name=""/>
        <dsp:cNvSpPr/>
      </dsp:nvSpPr>
      <dsp:spPr>
        <a:xfrm>
          <a:off x="2945345" y="2185831"/>
          <a:ext cx="2671571" cy="267157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Национальными нормами и правилами</a:t>
          </a:r>
          <a:endParaRPr lang="ru-RU" sz="1600" kern="1200" dirty="0"/>
        </a:p>
      </dsp:txBody>
      <dsp:txXfrm>
        <a:off x="3482450" y="2811634"/>
        <a:ext cx="1597361" cy="1373242"/>
      </dsp:txXfrm>
    </dsp:sp>
    <dsp:sp modelId="{315D3EB3-89E5-4564-9958-0558B8C464DC}">
      <dsp:nvSpPr>
        <dsp:cNvPr id="0" name=""/>
        <dsp:cNvSpPr/>
      </dsp:nvSpPr>
      <dsp:spPr>
        <a:xfrm>
          <a:off x="1390976" y="1554368"/>
          <a:ext cx="1942961" cy="194296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Требованиями международных институтов регулирования</a:t>
          </a:r>
          <a:endParaRPr lang="ru-RU" sz="1000" kern="1200" dirty="0"/>
        </a:p>
      </dsp:txBody>
      <dsp:txXfrm>
        <a:off x="1880122" y="2046471"/>
        <a:ext cx="964669" cy="958755"/>
      </dsp:txXfrm>
    </dsp:sp>
    <dsp:sp modelId="{7AE98D25-67AB-4CC3-9FC4-91A41A2ABEC0}">
      <dsp:nvSpPr>
        <dsp:cNvPr id="0" name=""/>
        <dsp:cNvSpPr/>
      </dsp:nvSpPr>
      <dsp:spPr>
        <a:xfrm rot="20700000">
          <a:off x="2479233" y="213924"/>
          <a:ext cx="1903705" cy="190370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Корпоративными регламентами</a:t>
          </a:r>
          <a:endParaRPr lang="ru-RU" sz="1000" kern="1200" dirty="0"/>
        </a:p>
      </dsp:txBody>
      <dsp:txXfrm rot="-20700000">
        <a:off x="2896771" y="631462"/>
        <a:ext cx="1068628" cy="1068628"/>
      </dsp:txXfrm>
    </dsp:sp>
    <dsp:sp modelId="{6C7EBD81-AF15-4A0A-9A32-F210B902F109}">
      <dsp:nvSpPr>
        <dsp:cNvPr id="0" name=""/>
        <dsp:cNvSpPr/>
      </dsp:nvSpPr>
      <dsp:spPr>
        <a:xfrm>
          <a:off x="2747266" y="1778505"/>
          <a:ext cx="3419611" cy="3419611"/>
        </a:xfrm>
        <a:prstGeom prst="circularArrow">
          <a:avLst>
            <a:gd name="adj1" fmla="val 4688"/>
            <a:gd name="adj2" fmla="val 299029"/>
            <a:gd name="adj3" fmla="val 2530008"/>
            <a:gd name="adj4" fmla="val 1583177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B03B3-F55F-4F81-945D-A068BE58941F}">
      <dsp:nvSpPr>
        <dsp:cNvPr id="0" name=""/>
        <dsp:cNvSpPr/>
      </dsp:nvSpPr>
      <dsp:spPr>
        <a:xfrm>
          <a:off x="1046882" y="1121619"/>
          <a:ext cx="2484561" cy="24845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D8250-5ED6-4DE5-8B67-797A5C4B0253}">
      <dsp:nvSpPr>
        <dsp:cNvPr id="0" name=""/>
        <dsp:cNvSpPr/>
      </dsp:nvSpPr>
      <dsp:spPr>
        <a:xfrm>
          <a:off x="2038886" y="-205904"/>
          <a:ext cx="2678857" cy="26788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66A17-6FD9-4CFC-915B-BCE89ED0AA84}">
      <dsp:nvSpPr>
        <dsp:cNvPr id="0" name=""/>
        <dsp:cNvSpPr/>
      </dsp:nvSpPr>
      <dsp:spPr>
        <a:xfrm>
          <a:off x="0" y="0"/>
          <a:ext cx="3471713" cy="2607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Практическое воплощение требований и регламентов зачастую далеко от эффективного</a:t>
          </a:r>
          <a:endParaRPr lang="ru-RU" sz="2500" kern="1200" dirty="0"/>
        </a:p>
      </dsp:txBody>
      <dsp:txXfrm>
        <a:off x="127282" y="127282"/>
        <a:ext cx="3217149" cy="23528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BB11A-8C60-4835-B547-BA46D3A94429}">
      <dsp:nvSpPr>
        <dsp:cNvPr id="0" name=""/>
        <dsp:cNvSpPr/>
      </dsp:nvSpPr>
      <dsp:spPr>
        <a:xfrm>
          <a:off x="0" y="399756"/>
          <a:ext cx="8229600" cy="3726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Экологи в РСПП признают, что не готовы к открытому регулированию, так как многие компании даже не считают материальных балансов, а данных о том, кто из членов РСПП реально соответствует стандарту ISO 14001, промышленники представить не смогли. При этом они публично признают, что действующая система выгодна и регулирующим органам. (</a:t>
          </a:r>
          <a:r>
            <a:rPr lang="ru-RU" sz="1800" kern="1200" dirty="0" smtClean="0"/>
            <a:t>Министр природных ресурсов и экологии РФ Сергей Донской интервью газете «Коммерсантъ», 13.05.2013г</a:t>
          </a:r>
          <a:r>
            <a:rPr lang="ru-RU" sz="2600" kern="1200" dirty="0" smtClean="0"/>
            <a:t>.)</a:t>
          </a:r>
          <a:endParaRPr lang="ru-RU" sz="2600" kern="1200" dirty="0"/>
        </a:p>
      </dsp:txBody>
      <dsp:txXfrm>
        <a:off x="181910" y="581666"/>
        <a:ext cx="7865780" cy="3362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3190B-3845-4EEA-BD32-55831ED1150C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22957-2037-4FDF-9E4D-6AD8A82AD1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68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3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4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04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56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8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58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0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ноября 2013 года Владимир Путин провёл заседание Совета Безопасности, посвящённое обеспечению национальной безопасности в сфере охраны окружающей среды и природопользования.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ближайшее время должна быть разработана и принята стратегия экологической безопасности России, заявил на заседании Совета безопасности президент Владимир Путин. Он отметил, что страна выделяет на экологию около 0,8% ВВП. «Это ни в какое сравнение не идет со странами с развитой экономикой», — добавил он. Между тем техногенная нагрузка на природные комплексы продолжает расти, и, по экспертным оценкам, не менее 15% территории страны находится в неудовлетворительном экологическом состоянии, заявил Путин. Присоединение России к экологическим программам ООН необоснованно затянулось, считает он.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984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708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13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Экологи в РСПП признают, что не готовы к открытому регулированию, так как многие компании даже не считают материальных балансов, а данных о том, кто из членов РСПП реально соответствует стандарту ISO 14001, промышленники представить не смогли. При этом они публично признают, что действующая система выгодна и регулирующим органам. Министр природных ресурсов и экологии РФ Сергей Донской интервью газете «Коммерсантъ», 13.05.2013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032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15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129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750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581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087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2957-2037-4FDF-9E4D-6AD8A82AD1E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26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68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0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611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06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96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4" indent="0">
              <a:buNone/>
              <a:defRPr sz="1600" b="1"/>
            </a:lvl4pPr>
            <a:lvl5pPr marL="1828604" indent="0">
              <a:buNone/>
              <a:defRPr sz="1600" b="1"/>
            </a:lvl5pPr>
            <a:lvl6pPr marL="2285756" indent="0">
              <a:buNone/>
              <a:defRPr sz="1600" b="1"/>
            </a:lvl6pPr>
            <a:lvl7pPr marL="2742908" indent="0">
              <a:buNone/>
              <a:defRPr sz="1600" b="1"/>
            </a:lvl7pPr>
            <a:lvl8pPr marL="3200058" indent="0">
              <a:buNone/>
              <a:defRPr sz="1600" b="1"/>
            </a:lvl8pPr>
            <a:lvl9pPr marL="365721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4" indent="0">
              <a:buNone/>
              <a:defRPr sz="1600" b="1"/>
            </a:lvl4pPr>
            <a:lvl5pPr marL="1828604" indent="0">
              <a:buNone/>
              <a:defRPr sz="1600" b="1"/>
            </a:lvl5pPr>
            <a:lvl6pPr marL="2285756" indent="0">
              <a:buNone/>
              <a:defRPr sz="1600" b="1"/>
            </a:lvl6pPr>
            <a:lvl7pPr marL="2742908" indent="0">
              <a:buNone/>
              <a:defRPr sz="1600" b="1"/>
            </a:lvl7pPr>
            <a:lvl8pPr marL="3200058" indent="0">
              <a:buNone/>
              <a:defRPr sz="1600" b="1"/>
            </a:lvl8pPr>
            <a:lvl9pPr marL="365721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28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23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4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3" indent="0">
              <a:buNone/>
              <a:defRPr sz="1000"/>
            </a:lvl3pPr>
            <a:lvl4pPr marL="1371454" indent="0">
              <a:buNone/>
              <a:defRPr sz="900"/>
            </a:lvl4pPr>
            <a:lvl5pPr marL="1828604" indent="0">
              <a:buNone/>
              <a:defRPr sz="900"/>
            </a:lvl5pPr>
            <a:lvl6pPr marL="2285756" indent="0">
              <a:buNone/>
              <a:defRPr sz="900"/>
            </a:lvl6pPr>
            <a:lvl7pPr marL="2742908" indent="0">
              <a:buNone/>
              <a:defRPr sz="900"/>
            </a:lvl7pPr>
            <a:lvl8pPr marL="3200058" indent="0">
              <a:buNone/>
              <a:defRPr sz="900"/>
            </a:lvl8pPr>
            <a:lvl9pPr marL="365721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47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3" indent="0">
              <a:buNone/>
              <a:defRPr sz="2400"/>
            </a:lvl3pPr>
            <a:lvl4pPr marL="1371454" indent="0">
              <a:buNone/>
              <a:defRPr sz="2000"/>
            </a:lvl4pPr>
            <a:lvl5pPr marL="1828604" indent="0">
              <a:buNone/>
              <a:defRPr sz="2000"/>
            </a:lvl5pPr>
            <a:lvl6pPr marL="2285756" indent="0">
              <a:buNone/>
              <a:defRPr sz="2000"/>
            </a:lvl6pPr>
            <a:lvl7pPr marL="2742908" indent="0">
              <a:buNone/>
              <a:defRPr sz="2000"/>
            </a:lvl7pPr>
            <a:lvl8pPr marL="3200058" indent="0">
              <a:buNone/>
              <a:defRPr sz="2000"/>
            </a:lvl8pPr>
            <a:lvl9pPr marL="365721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3" indent="0">
              <a:buNone/>
              <a:defRPr sz="1000"/>
            </a:lvl3pPr>
            <a:lvl4pPr marL="1371454" indent="0">
              <a:buNone/>
              <a:defRPr sz="900"/>
            </a:lvl4pPr>
            <a:lvl5pPr marL="1828604" indent="0">
              <a:buNone/>
              <a:defRPr sz="900"/>
            </a:lvl5pPr>
            <a:lvl6pPr marL="2285756" indent="0">
              <a:buNone/>
              <a:defRPr sz="900"/>
            </a:lvl6pPr>
            <a:lvl7pPr marL="2742908" indent="0">
              <a:buNone/>
              <a:defRPr sz="900"/>
            </a:lvl7pPr>
            <a:lvl8pPr marL="3200058" indent="0">
              <a:buNone/>
              <a:defRPr sz="900"/>
            </a:lvl8pPr>
            <a:lvl9pPr marL="365721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6EE-C4EA-4508-B639-557D2BA86EBA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BE61-359C-4635-ADE7-BB665479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94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7D6EE-C4EA-4508-B639-557D2BA86EBA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EBE61-359C-4635-ADE7-BB6654793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64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3" indent="-342863" algn="l" defTabSz="914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1" indent="-285719" algn="l" defTabSz="9143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8" indent="-228576" algn="l" defTabSz="914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9" indent="-228576" algn="l" defTabSz="9143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1" indent="-228576" algn="l" defTabSz="91430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32" indent="-228576" algn="l" defTabSz="914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3" indent="-228576" algn="l" defTabSz="914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4" indent="-228576" algn="l" defTabSz="914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6" indent="-228576" algn="l" defTabSz="914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1.xm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microsoft.com/office/2007/relationships/diagramDrawing" Target="../diagrams/drawing1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diagramData" Target="../diagrams/data12.xml"/><Relationship Id="rId7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diagramData" Target="../diagrams/data13.xml"/><Relationship Id="rId7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microsoft.com/office/2007/relationships/diagramDrawing" Target="../diagrams/drawin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microsoft.com/office/2007/relationships/diagramDrawing" Target="../diagrams/drawin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microsoft.com/office/2007/relationships/diagramDrawing" Target="../diagrams/drawing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microsoft.com/office/2007/relationships/diagramDrawing" Target="../diagrams/drawing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microsoft.com/office/2007/relationships/diagramDrawing" Target="../diagrams/drawing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microsoft.com/office/2007/relationships/diagramDrawing" Target="../diagrams/drawin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gif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Data" Target="../diagrams/data6.xml"/><Relationship Id="rId7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microsoft.com/office/2007/relationships/diagramDrawing" Target="../diagrams/drawing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diagramData" Target="../diagrams/data10.xml"/><Relationship Id="rId7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969" y="-17778"/>
            <a:ext cx="9180971" cy="687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7778"/>
            <a:ext cx="9180971" cy="687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272" y="5610066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603288647"/>
              </p:ext>
            </p:extLst>
          </p:nvPr>
        </p:nvGraphicFramePr>
        <p:xfrm>
          <a:off x="579695" y="1772816"/>
          <a:ext cx="8189293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43674" y="6189990"/>
            <a:ext cx="7072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Председатель Национальной Экологической Аудиторской Палаты Степанов К.А., к.э.н.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2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3027640"/>
              </p:ext>
            </p:extLst>
          </p:nvPr>
        </p:nvGraphicFramePr>
        <p:xfrm>
          <a:off x="635664" y="1340767"/>
          <a:ext cx="82296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3485"/>
            <a:ext cx="4544380" cy="77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02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99409436"/>
              </p:ext>
            </p:extLst>
          </p:nvPr>
        </p:nvGraphicFramePr>
        <p:xfrm>
          <a:off x="1295197" y="2204864"/>
          <a:ext cx="7643192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32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2557459"/>
              </p:ext>
            </p:extLst>
          </p:nvPr>
        </p:nvGraphicFramePr>
        <p:xfrm>
          <a:off x="457200" y="1600202"/>
          <a:ext cx="83632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69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2799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7800839"/>
              </p:ext>
            </p:extLst>
          </p:nvPr>
        </p:nvGraphicFramePr>
        <p:xfrm>
          <a:off x="1259632" y="1844824"/>
          <a:ext cx="7571184" cy="356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10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72816"/>
            <a:ext cx="7704856" cy="41764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Проблемы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связанные с использованием поверхностных водных объектов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Недостаточное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знание действующего законодательства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предприятиями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Неспособность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грамотно и адекватно его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применить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Отсутствие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 предприятия-водопользователя нормативов предельно допустимого сброса и разрешительной документации при пользовании водным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объектом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2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0125599"/>
              </p:ext>
            </p:extLst>
          </p:nvPr>
        </p:nvGraphicFramePr>
        <p:xfrm>
          <a:off x="1259632" y="1600202"/>
          <a:ext cx="77768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73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884368" cy="46805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100" dirty="0" smtClean="0"/>
              <a:t>Часто </a:t>
            </a:r>
            <a:r>
              <a:rPr lang="ru-RU" sz="5100" dirty="0"/>
              <a:t>встречающиеся </a:t>
            </a:r>
            <a:r>
              <a:rPr lang="ru-RU" sz="5100" dirty="0" smtClean="0"/>
              <a:t>нарушения предприятий-водопользователей:</a:t>
            </a:r>
          </a:p>
          <a:p>
            <a:pPr marL="0" indent="0" algn="ctr">
              <a:buNone/>
            </a:pPr>
            <a:endParaRPr lang="ru-RU" sz="5100" dirty="0"/>
          </a:p>
          <a:p>
            <a:r>
              <a:rPr lang="ru-RU" sz="4500" dirty="0"/>
              <a:t>Недостаточная степень очистки сбрасываемых сточных вод;</a:t>
            </a:r>
          </a:p>
          <a:p>
            <a:r>
              <a:rPr lang="ru-RU" sz="4500" dirty="0"/>
              <a:t>Полное или частичное отсутствие систем оборотного водоснабжения для условно-чистых вод от охлаждения оборудования;</a:t>
            </a:r>
          </a:p>
          <a:p>
            <a:r>
              <a:rPr lang="ru-RU" sz="4500" dirty="0"/>
              <a:t>Не исполнение (или задержка сроков исполнения) требований имеющейся разрешительной документации;</a:t>
            </a:r>
          </a:p>
          <a:p>
            <a:r>
              <a:rPr lang="ru-RU" sz="4500" dirty="0"/>
              <a:t>Нарушения содержания зон санитарной охраны водозаборов;</a:t>
            </a:r>
          </a:p>
          <a:p>
            <a:r>
              <a:rPr lang="ru-RU" sz="4500" dirty="0"/>
              <a:t>Отсутствие надлежащего уровня обеспечения эксплуатации </a:t>
            </a:r>
            <a:r>
              <a:rPr lang="ru-RU" sz="4500" dirty="0" err="1"/>
              <a:t>рыбозащитных</a:t>
            </a:r>
            <a:r>
              <a:rPr lang="ru-RU" sz="4500" dirty="0"/>
              <a:t> сооружений при осуществлении забора воды из поверхностных водных </a:t>
            </a:r>
            <a:r>
              <a:rPr lang="ru-RU" sz="4500" dirty="0" smtClean="0"/>
              <a:t>объектов;</a:t>
            </a:r>
            <a:endParaRPr lang="ru-RU" sz="4500" dirty="0"/>
          </a:p>
          <a:p>
            <a:r>
              <a:rPr lang="ru-RU" sz="4500" dirty="0"/>
              <a:t>Отсутствие организации системы контроля за состоянием гидротехнических сооружений, обеспечения проведения регулярных обследований ГТС, выполнение мероприятий технического содержания и обслуживания ГТС в целях обеспечения их безопасности;</a:t>
            </a:r>
          </a:p>
          <a:p>
            <a:r>
              <a:rPr lang="ru-RU" sz="4500" dirty="0"/>
              <a:t>Отсутствие лабораторного контроля по определению методом биотестирования токсичности сточных вод, сбрасываемых в водные объекты.</a:t>
            </a:r>
          </a:p>
          <a:p>
            <a:endParaRPr lang="ru-RU" dirty="0"/>
          </a:p>
        </p:txBody>
      </p:sp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0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575297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87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0817221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44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2321472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62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9673702"/>
              </p:ext>
            </p:extLst>
          </p:nvPr>
        </p:nvGraphicFramePr>
        <p:xfrm>
          <a:off x="461432" y="2348880"/>
          <a:ext cx="8229600" cy="2692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71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93227898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56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1" descr="Karta_Audit_B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05" y="3969088"/>
            <a:ext cx="3420467" cy="191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G_048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62" y="1484784"/>
            <a:ext cx="2232248" cy="177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401" y="2708920"/>
            <a:ext cx="2441613" cy="168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3705831" y="1340768"/>
            <a:ext cx="5111750" cy="4968794"/>
          </a:xfrm>
          <a:prstGeom prst="rect">
            <a:avLst/>
          </a:prstGeom>
        </p:spPr>
        <p:txBody>
          <a:bodyPr vert="horz" lIns="91430" tIns="45715" rIns="91430" bIns="45715" rtlCol="0">
            <a:normAutofit fontScale="92500" lnSpcReduction="20000"/>
          </a:bodyPr>
          <a:lstStyle>
            <a:lvl1pPr marL="342863" indent="-342863" algn="l" defTabSz="9143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1" indent="-285719" algn="l" defTabSz="9143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8" indent="-228576" algn="l" defTabSz="9143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9" indent="-228576" algn="l" defTabSz="9143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1" indent="-228576" algn="l" defTabSz="9143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32" indent="-228576" algn="l" defTabSz="9143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83" indent="-228576" algn="l" defTabSz="9143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34" indent="-228576" algn="l" defTabSz="9143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86" indent="-228576" algn="l" defTabSz="9143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Национальная экологическая аудиторская Палата</a:t>
            </a:r>
          </a:p>
          <a:p>
            <a:pPr>
              <a:lnSpc>
                <a:spcPct val="80000"/>
              </a:lnSpc>
            </a:pPr>
            <a:endParaRPr lang="ru-RU" alt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1127 аттестованный аудитор-эколог, прошедший обучение в соответствии с международными требованиями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81 экологическая аудиторская организация, аккредитованная при Палате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5 аккредитованных центров подготовки аудиторов-экологов</a:t>
            </a:r>
          </a:p>
          <a:p>
            <a:pPr>
              <a:lnSpc>
                <a:spcPct val="80000"/>
              </a:lnSpc>
            </a:pPr>
            <a:endParaRPr lang="ru-RU" alt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За 2012-2013 гг. в учебных центрах Палаты прошли подготовку 90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специалистов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Аттестовано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55 руководителей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предприятий</a:t>
            </a:r>
            <a:endParaRPr lang="ru-RU" alt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Компании, направившие своих специалистов и руководителей на обучение и аттестацию: "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Шлюмберже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Инк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",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ОАО "Ямал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СПГ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"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ОАО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Холдинг МРСК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ОАО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"Новороссийский морской торговый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порт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"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ОАО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Лукойл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"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ОАО "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Камчатскэнерго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",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Эрнст энд Янг (СНГ) Б.В.",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ОАО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РЖД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, ООО "Аэропорт Томск" и др.</a:t>
            </a:r>
          </a:p>
          <a:p>
            <a:pPr>
              <a:lnSpc>
                <a:spcPct val="80000"/>
              </a:lnSpc>
            </a:pPr>
            <a:endParaRPr lang="ru-RU" altLang="ru-RU" sz="1800" b="1" dirty="0" smtClean="0">
              <a:solidFill>
                <a:srgbClr val="006666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800" b="1" dirty="0" smtClean="0">
              <a:solidFill>
                <a:srgbClr val="006666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25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/>
          <p:cNvSpPr txBox="1">
            <a:spLocks noGrp="1" noChangeArrowheads="1"/>
          </p:cNvSpPr>
          <p:nvPr>
            <p:ph idx="1"/>
          </p:nvPr>
        </p:nvSpPr>
        <p:spPr bwMode="auto">
          <a:xfrm>
            <a:off x="554360" y="1556792"/>
            <a:ext cx="8229600" cy="2677646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Национальная экологическая аудиторская 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Палата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8710" y="541795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1190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19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Москва, Гоголевский б-р, 17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Тел. : (495) 740-01-00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258179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www.ecopalata.ru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E-mail: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info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@ecopalata.ru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1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1620840"/>
              </p:ext>
            </p:extLst>
          </p:nvPr>
        </p:nvGraphicFramePr>
        <p:xfrm>
          <a:off x="1259632" y="1600202"/>
          <a:ext cx="77048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94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7977766"/>
              </p:ext>
            </p:extLst>
          </p:nvPr>
        </p:nvGraphicFramePr>
        <p:xfrm>
          <a:off x="1259632" y="1600202"/>
          <a:ext cx="74271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00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620087906"/>
              </p:ext>
            </p:extLst>
          </p:nvPr>
        </p:nvGraphicFramePr>
        <p:xfrm>
          <a:off x="1250842" y="2060848"/>
          <a:ext cx="7601678" cy="386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10065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0842" y="6234032"/>
            <a:ext cx="5841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практике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28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3938502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1163824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0842" y="6234032"/>
            <a:ext cx="5841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практике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64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523950"/>
              </p:ext>
            </p:extLst>
          </p:nvPr>
        </p:nvGraphicFramePr>
        <p:xfrm>
          <a:off x="2771800" y="1196752"/>
          <a:ext cx="6376432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0842" y="6234032"/>
            <a:ext cx="5841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практике</a:t>
            </a:r>
          </a:p>
          <a:p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1256471"/>
              </p:ext>
            </p:extLst>
          </p:nvPr>
        </p:nvGraphicFramePr>
        <p:xfrm>
          <a:off x="251520" y="2204864"/>
          <a:ext cx="4047796" cy="289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8143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00510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0842" y="6234032"/>
            <a:ext cx="584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</a:t>
            </a:r>
            <a:r>
              <a:rPr lang="ru-RU" dirty="0" smtClean="0">
                <a:solidFill>
                  <a:schemeClr val="bg1"/>
                </a:solidFill>
              </a:rPr>
              <a:t>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80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41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7581528" cy="92697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Негативные аспекты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3682527"/>
              </p:ext>
            </p:extLst>
          </p:nvPr>
        </p:nvGraphicFramePr>
        <p:xfrm>
          <a:off x="1268084" y="2204864"/>
          <a:ext cx="7643192" cy="384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\\10.0.0.2\ecofoto\ПАЛАТА\Лого\baner_palata_100_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" y="5613240"/>
            <a:ext cx="1247935" cy="12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0842" y="6234032"/>
            <a:ext cx="5841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Экологический аудит и риски загрязнения водной среды: от политики к практике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29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1305</Words>
  <Application>Microsoft Office PowerPoint</Application>
  <PresentationFormat>Экран (4:3)</PresentationFormat>
  <Paragraphs>120</Paragraphs>
  <Slides>22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Негативные аспекты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49</cp:revision>
  <dcterms:created xsi:type="dcterms:W3CDTF">2014-02-17T10:07:51Z</dcterms:created>
  <dcterms:modified xsi:type="dcterms:W3CDTF">2014-02-24T09:00:57Z</dcterms:modified>
</cp:coreProperties>
</file>